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3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618">
          <p15:clr>
            <a:srgbClr val="A4A3A4"/>
          </p15:clr>
        </p15:guide>
        <p15:guide id="2"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108"/>
      </p:cViewPr>
      <p:guideLst>
        <p:guide orient="horz" pos="618"/>
        <p:guide pos="249"/>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C51C68-921A-4F0B-88EB-BA028E50B06E}" type="slidenum">
              <a:rPr lang="en-GB" smtClean="0"/>
              <a:pPr/>
              <a:t>‹#›</a:t>
            </a:fld>
            <a:endParaRPr lang="en-GB"/>
          </a:p>
        </p:txBody>
      </p:sp>
      <p:sp>
        <p:nvSpPr>
          <p:cNvPr id="8" name="Rectangle 7">
            <a:extLst>
              <a:ext uri="{FF2B5EF4-FFF2-40B4-BE49-F238E27FC236}">
                <a16:creationId xmlns:a16="http://schemas.microsoft.com/office/drawing/2014/main" id="{0FC1A41B-3E30-4D23-B53B-6B58DCC7A1DB}"/>
              </a:ext>
            </a:extLst>
          </p:cNvPr>
          <p:cNvSpPr/>
          <p:nvPr/>
        </p:nvSpPr>
        <p:spPr>
          <a:xfrm>
            <a:off x="1587" y="272534"/>
            <a:ext cx="6856413" cy="369332"/>
          </a:xfrm>
          <a:prstGeom prst="rect">
            <a:avLst/>
          </a:prstGeom>
        </p:spPr>
        <p:txBody>
          <a:bodyPr wrap="square">
            <a:spAutoFit/>
          </a:bodyPr>
          <a:lstStyle/>
          <a:p>
            <a:pPr algn="ctr"/>
            <a:r>
              <a:rPr lang="en-GB" b="1" dirty="0"/>
              <a:t>First Class Cadet Training - Basic Radio LO2 Part 1</a:t>
            </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30AC6620-9D92-4062-872F-1FA096C102B8}" type="slidenum">
              <a:rPr lang="en-GB"/>
              <a:pPr/>
              <a:t>2</a:t>
            </a:fld>
            <a:endParaRPr lang="en-GB"/>
          </a:p>
        </p:txBody>
      </p:sp>
      <p:sp>
        <p:nvSpPr>
          <p:cNvPr id="34819" name="Rectangle 2"/>
          <p:cNvSpPr>
            <a:spLocks noGrp="1" noRot="1" noChangeAspect="1" noChangeArrowheads="1" noTextEdit="1"/>
          </p:cNvSpPr>
          <p:nvPr>
            <p:ph type="sldImg"/>
          </p:nvPr>
        </p:nvSpPr>
        <p:spPr>
          <a:xfrm>
            <a:off x="1293813" y="796925"/>
            <a:ext cx="4273550" cy="3205163"/>
          </a:xfrm>
          <a:ln/>
        </p:spPr>
      </p:sp>
      <p:sp>
        <p:nvSpPr>
          <p:cNvPr id="34820" name="Rectangle 3"/>
          <p:cNvSpPr>
            <a:spLocks noGrp="1" noChangeArrowheads="1"/>
          </p:cNvSpPr>
          <p:nvPr>
            <p:ph type="body" idx="1"/>
          </p:nvPr>
        </p:nvSpPr>
        <p:spPr>
          <a:xfrm>
            <a:off x="914400" y="4344988"/>
            <a:ext cx="5029200" cy="4113212"/>
          </a:xfrm>
          <a:noFill/>
          <a:ln/>
        </p:spPr>
        <p:txBody>
          <a:bodyPr/>
          <a:lstStyle/>
          <a:p>
            <a:pPr eaLnBrk="1" hangingPunct="1"/>
            <a:r>
              <a:rPr lang="en-GB" b="1" u="sng" dirty="0"/>
              <a:t>Radio Procedures</a:t>
            </a:r>
          </a:p>
          <a:p>
            <a:pPr eaLnBrk="1" hangingPunct="1"/>
            <a:endParaRPr lang="en-GB" b="1" u="sng" dirty="0"/>
          </a:p>
          <a:p>
            <a:pPr lvl="2" eaLnBrk="1" hangingPunct="1"/>
            <a:r>
              <a:rPr lang="en-GB" b="1" dirty="0"/>
              <a:t>This Section Deals with:</a:t>
            </a:r>
          </a:p>
          <a:p>
            <a:pPr lvl="2" eaLnBrk="1" hangingPunct="1"/>
            <a:endParaRPr lang="en-GB" b="1" dirty="0"/>
          </a:p>
          <a:p>
            <a:pPr lvl="3" eaLnBrk="1" hangingPunct="1">
              <a:buFontTx/>
              <a:buChar char="•"/>
            </a:pPr>
            <a:r>
              <a:rPr lang="en-GB" dirty="0"/>
              <a:t>Aspects of Security</a:t>
            </a:r>
          </a:p>
          <a:p>
            <a:pPr lvl="3" eaLnBrk="1" hangingPunct="1">
              <a:buFontTx/>
              <a:buChar char="•"/>
            </a:pPr>
            <a:r>
              <a:rPr lang="en-GB" dirty="0"/>
              <a:t>Accuracy</a:t>
            </a:r>
          </a:p>
          <a:p>
            <a:pPr lvl="3" eaLnBrk="1" hangingPunct="1">
              <a:buFontTx/>
              <a:buChar char="•"/>
            </a:pPr>
            <a:r>
              <a:rPr lang="en-GB" dirty="0" err="1"/>
              <a:t>Prowords</a:t>
            </a:r>
            <a:endParaRPr lang="en-GB" dirty="0"/>
          </a:p>
          <a:p>
            <a:pPr lvl="3" eaLnBrk="1" hangingPunct="1">
              <a:buFontTx/>
              <a:buChar char="•"/>
            </a:pPr>
            <a:endParaRPr lang="en-GB" dirty="0"/>
          </a:p>
          <a:p>
            <a:pPr lvl="3" eaLnBrk="1" hangingPunct="1">
              <a:buFontTx/>
              <a:buChar char="•"/>
            </a:pPr>
            <a:endParaRPr lang="en-GB" b="1" dirty="0"/>
          </a:p>
          <a:p>
            <a:pPr lvl="2" eaLnBrk="1" hangingPunct="1"/>
            <a:endParaRPr lang="en-GB" b="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8803B5D3-F711-45BA-9902-787431A3A36B}" type="slidenum">
              <a:rPr lang="en-GB"/>
              <a:pPr/>
              <a:t>11</a:t>
            </a:fld>
            <a:endParaRPr lang="en-GB"/>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marL="685800" lvl="1" indent="-228600" eaLnBrk="1" hangingPunct="1"/>
            <a:r>
              <a:rPr lang="en-GB" b="1"/>
              <a:t>Security do’s</a:t>
            </a:r>
          </a:p>
          <a:p>
            <a:pPr marL="685800" lvl="1" indent="-228600" eaLnBrk="1" hangingPunct="1"/>
            <a:endParaRPr lang="en-GB" b="1"/>
          </a:p>
          <a:p>
            <a:pPr marL="1600200" lvl="3" indent="-228600" eaLnBrk="1" hangingPunct="1"/>
            <a:r>
              <a:rPr lang="en-GB"/>
              <a:t>When using a radio you should always consider security and the following list will help you:</a:t>
            </a:r>
          </a:p>
          <a:p>
            <a:pPr marL="1600200" lvl="3" indent="-228600" eaLnBrk="1" hangingPunct="1"/>
            <a:endParaRPr lang="en-GB" b="1"/>
          </a:p>
          <a:p>
            <a:pPr marL="2057400" lvl="4" indent="-228600" eaLnBrk="1" hangingPunct="1"/>
            <a:r>
              <a:rPr lang="en-GB" u="sng"/>
              <a:t>ALWAYS</a:t>
            </a:r>
            <a:endParaRPr lang="en-GB">
              <a:sym typeface="Wingdings 2" pitchFamily="18" charset="2"/>
            </a:endParaRPr>
          </a:p>
          <a:p>
            <a:pPr marL="2057400" lvl="4" indent="-228600" eaLnBrk="1" hangingPunct="1"/>
            <a:r>
              <a:rPr lang="en-GB">
                <a:sym typeface="Wingdings 2" pitchFamily="18" charset="2"/>
              </a:rPr>
              <a:t></a:t>
            </a:r>
            <a:r>
              <a:rPr lang="en-GB"/>
              <a:t>	Use your callsign at the start of a transmission.</a:t>
            </a:r>
            <a:endParaRPr lang="en-GB">
              <a:sym typeface="Wingdings 2" pitchFamily="18" charset="2"/>
            </a:endParaRPr>
          </a:p>
          <a:p>
            <a:pPr marL="2057400" lvl="4" indent="-228600" eaLnBrk="1" hangingPunct="1"/>
            <a:r>
              <a:rPr lang="en-GB">
                <a:sym typeface="Wingdings 2" pitchFamily="18" charset="2"/>
              </a:rPr>
              <a:t></a:t>
            </a:r>
            <a:r>
              <a:rPr lang="en-GB"/>
              <a:t>	Use only authorised appointment titles.</a:t>
            </a:r>
          </a:p>
          <a:p>
            <a:pPr marL="2057400" lvl="4" indent="-228600" eaLnBrk="1" hangingPunct="1"/>
            <a:r>
              <a:rPr lang="en-GB"/>
              <a:t>	</a:t>
            </a:r>
            <a:r>
              <a:rPr lang="en-GB" i="1"/>
              <a:t>(Examples are shown at Annex B)</a:t>
            </a:r>
            <a:endParaRPr lang="en-GB">
              <a:sym typeface="Wingdings 2" pitchFamily="18" charset="2"/>
            </a:endParaRPr>
          </a:p>
          <a:p>
            <a:pPr marL="2057400" lvl="4" indent="-228600" eaLnBrk="1" hangingPunct="1"/>
            <a:r>
              <a:rPr lang="en-GB">
                <a:sym typeface="Wingdings 2" pitchFamily="18" charset="2"/>
              </a:rPr>
              <a:t></a:t>
            </a:r>
            <a:r>
              <a:rPr lang="en-GB"/>
              <a:t>	Ask a station to “Authenticate” if you think it may not be a genuine Station calling.</a:t>
            </a:r>
          </a:p>
          <a:p>
            <a:pPr marL="685800" lvl="1" indent="-228600" eaLnBrk="1" hangingPunct="1"/>
            <a:endParaRPr lang="en-GB"/>
          </a:p>
          <a:p>
            <a:pPr marL="1600200" lvl="3" indent="-228600" eaLnBrk="1" hangingPunct="1"/>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18118F2-5F67-4799-B73F-BBE3DCA73E95}" type="slidenum">
              <a:rPr lang="en-GB"/>
              <a:pPr/>
              <a:t>12</a:t>
            </a:fld>
            <a:endParaRPr lang="en-GB"/>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lvl="1" eaLnBrk="1" hangingPunct="1"/>
            <a:r>
              <a:rPr lang="en-GB" b="1"/>
              <a:t>Security</a:t>
            </a:r>
          </a:p>
          <a:p>
            <a:pPr eaLnBrk="1" hangingPunct="1"/>
            <a:endParaRPr lang="en-GB" b="1"/>
          </a:p>
          <a:p>
            <a:pPr lvl="2" eaLnBrk="1" hangingPunct="1"/>
            <a:r>
              <a:rPr lang="en-GB"/>
              <a:t>Authentication is a security aid designed to protect communications against transmissions by unauthorised persons. Details of how this is done is given in the next chapter.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65F7B74-C050-492A-9C3A-75C517D0AA4C}" type="slidenum">
              <a:rPr lang="en-GB"/>
              <a:pPr/>
              <a:t>13</a:t>
            </a:fld>
            <a:endParaRPr lang="en-GB"/>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marL="685800" lvl="1" indent="-228600" eaLnBrk="1" hangingPunct="1"/>
            <a:r>
              <a:rPr lang="en-GB" sz="1000" b="1"/>
              <a:t>Security</a:t>
            </a:r>
          </a:p>
          <a:p>
            <a:pPr marL="228600" indent="-228600" eaLnBrk="1" hangingPunct="1"/>
            <a:endParaRPr lang="en-GB" sz="1000" b="1"/>
          </a:p>
          <a:p>
            <a:pPr marL="1143000" lvl="2" indent="-228600" eaLnBrk="1" hangingPunct="1"/>
            <a:r>
              <a:rPr lang="en-GB" sz="1000"/>
              <a:t>There are several other aids to security including the use of Codes, Common Appointments and Veiled Speech.</a:t>
            </a:r>
          </a:p>
          <a:p>
            <a:pPr marL="1600200" lvl="3" indent="-228600" eaLnBrk="1" hangingPunct="1"/>
            <a:r>
              <a:rPr lang="en-GB" sz="1000"/>
              <a:t>a. Codes: There are many codes which enable information to be transmitted in a way that leaves an interceptor unaware of the message content. For codes to work effectively it is necessary for senders and listeners to have made prior arrangements, so that they both use the same code system. The only code system used by Air Cadets is a code known as Codex which you may learn more about if you continue with radio training.</a:t>
            </a:r>
          </a:p>
          <a:p>
            <a:pPr marL="1600200" lvl="3" indent="-228600" eaLnBrk="1" hangingPunct="1"/>
            <a:endParaRPr lang="en-GB" sz="1000"/>
          </a:p>
          <a:p>
            <a:pPr marL="1600200" lvl="3" indent="-228600" eaLnBrk="1" hangingPunct="1"/>
            <a:r>
              <a:rPr lang="en-GB" sz="1000"/>
              <a:t>b. Appointment Titles: An Appointments Title is a specific word chosen to indicate the holder of a particular appointment and these titles are not codewords. They are an aid to security by concealing the level of command. Each title is specific to the Callsign in use. (see Annex B for list of common titles)</a:t>
            </a:r>
          </a:p>
          <a:p>
            <a:pPr marL="1600200" lvl="3" indent="-228600" eaLnBrk="1" hangingPunct="1"/>
            <a:endParaRPr lang="en-GB" sz="1000"/>
          </a:p>
          <a:p>
            <a:pPr marL="1600200" lvl="3" indent="-228600" eaLnBrk="1" hangingPunct="1"/>
            <a:r>
              <a:rPr lang="en-GB" sz="1000"/>
              <a:t>c. Veiled Speech: This simple method of conveying information is used when both the listener and sender are aware of the subject matter e.g.</a:t>
            </a:r>
          </a:p>
          <a:p>
            <a:pPr marL="2057400" lvl="4" indent="-228600" eaLnBrk="1" hangingPunct="1"/>
            <a:r>
              <a:rPr lang="en-GB" sz="1000"/>
              <a:t>“Meet me at the same time and place as last week”.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32FDC91-0B6B-4E6C-900A-AB0829C58327}" type="slidenum">
              <a:rPr lang="en-GB"/>
              <a:pPr/>
              <a:t>14</a:t>
            </a:fld>
            <a:endParaRPr lang="en-GB"/>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marL="228600" indent="-228600" eaLnBrk="1" hangingPunct="1">
              <a:lnSpc>
                <a:spcPct val="80000"/>
              </a:lnSpc>
            </a:pPr>
            <a:r>
              <a:rPr lang="en-GB" sz="800" b="1" u="sng"/>
              <a:t>Accuracy</a:t>
            </a:r>
            <a:endParaRPr lang="en-GB" sz="800" b="1"/>
          </a:p>
          <a:p>
            <a:pPr marL="1143000" lvl="2" indent="-228600" eaLnBrk="1" hangingPunct="1">
              <a:lnSpc>
                <a:spcPct val="80000"/>
              </a:lnSpc>
            </a:pPr>
            <a:r>
              <a:rPr lang="en-GB" sz="800"/>
              <a:t>Voice messages over the radio should be clear, logical and brief. The following techniques will assist you in making sure that your transmitted speech is clearly and satisfactorily received.</a:t>
            </a:r>
          </a:p>
          <a:p>
            <a:pPr marL="1600200" lvl="3" indent="-228600" eaLnBrk="1" hangingPunct="1">
              <a:lnSpc>
                <a:spcPct val="80000"/>
              </a:lnSpc>
              <a:buFontTx/>
              <a:buAutoNum type="alphaLcPeriod"/>
            </a:pPr>
            <a:r>
              <a:rPr lang="en-GB" sz="800"/>
              <a:t>Before transmitting listen out on the frequency to ensure that there will be no interference with a transmission from another station.</a:t>
            </a:r>
          </a:p>
          <a:p>
            <a:pPr marL="1143000" lvl="2" indent="-228600" eaLnBrk="1" hangingPunct="1">
              <a:lnSpc>
                <a:spcPct val="80000"/>
              </a:lnSpc>
            </a:pPr>
            <a:endParaRPr lang="en-GB" sz="800"/>
          </a:p>
          <a:p>
            <a:pPr marL="1600200" lvl="3" indent="-228600" eaLnBrk="1" hangingPunct="1">
              <a:lnSpc>
                <a:spcPct val="80000"/>
              </a:lnSpc>
            </a:pPr>
            <a:r>
              <a:rPr lang="en-GB" sz="800"/>
              <a:t>b. Be familiar with the operation of your microphone and do not turn your head away from it whilst talking. Try not to vary the distance between the microphone and your mouth.</a:t>
            </a:r>
          </a:p>
          <a:p>
            <a:pPr marL="1600200" lvl="3" indent="-228600" eaLnBrk="1" hangingPunct="1">
              <a:lnSpc>
                <a:spcPct val="80000"/>
              </a:lnSpc>
            </a:pPr>
            <a:endParaRPr lang="en-GB" sz="800"/>
          </a:p>
          <a:p>
            <a:pPr marL="1600200" lvl="3" indent="-228600" eaLnBrk="1" hangingPunct="1">
              <a:lnSpc>
                <a:spcPct val="80000"/>
              </a:lnSpc>
            </a:pPr>
            <a:r>
              <a:rPr lang="en-GB" sz="800"/>
              <a:t>c. Do not touch the microphone with anything whilst transmitting, even your lips can cause severe distortion.</a:t>
            </a:r>
          </a:p>
          <a:p>
            <a:pPr marL="1143000" lvl="2" indent="-228600" eaLnBrk="1" hangingPunct="1">
              <a:lnSpc>
                <a:spcPct val="80000"/>
              </a:lnSpc>
            </a:pPr>
            <a:endParaRPr lang="en-GB" sz="800"/>
          </a:p>
          <a:p>
            <a:pPr marL="1600200" lvl="3" indent="-228600" eaLnBrk="1" hangingPunct="1">
              <a:lnSpc>
                <a:spcPct val="80000"/>
              </a:lnSpc>
            </a:pPr>
            <a:r>
              <a:rPr lang="en-GB" sz="800"/>
              <a:t>d. Do not talk too close to the microphone. The microphone should be about 50 mm (2 inches) away from your mouth and you should speak across it rather than directly into it.</a:t>
            </a:r>
          </a:p>
          <a:p>
            <a:pPr marL="1600200" lvl="3" indent="-228600" eaLnBrk="1" hangingPunct="1">
              <a:lnSpc>
                <a:spcPct val="80000"/>
              </a:lnSpc>
            </a:pPr>
            <a:endParaRPr lang="en-GB" sz="800"/>
          </a:p>
          <a:p>
            <a:pPr marL="1600200" lvl="3" indent="-228600" eaLnBrk="1" hangingPunct="1">
              <a:lnSpc>
                <a:spcPct val="80000"/>
              </a:lnSpc>
            </a:pPr>
            <a:r>
              <a:rPr lang="en-GB" sz="800"/>
              <a:t>e. Do not hold the microphone or boom of a combined headset/ microphone system.</a:t>
            </a:r>
          </a:p>
          <a:p>
            <a:pPr marL="1600200" lvl="3" indent="-228600" eaLnBrk="1" hangingPunct="1">
              <a:lnSpc>
                <a:spcPct val="80000"/>
              </a:lnSpc>
            </a:pPr>
            <a:endParaRPr lang="en-GB" sz="800"/>
          </a:p>
          <a:p>
            <a:pPr marL="1600200" lvl="3" indent="-228600" eaLnBrk="1" hangingPunct="1">
              <a:lnSpc>
                <a:spcPct val="80000"/>
              </a:lnSpc>
            </a:pPr>
            <a:r>
              <a:rPr lang="en-GB" sz="800"/>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marL="247650" indent="-247650">
              <a:lnSpc>
                <a:spcPct val="90000"/>
              </a:lnSpc>
            </a:pPr>
            <a:r>
              <a:rPr lang="en-GB" sz="1000"/>
              <a:t>Whilst Speaking:</a:t>
            </a:r>
          </a:p>
          <a:p>
            <a:pPr marL="1162050" lvl="2" indent="-247650">
              <a:lnSpc>
                <a:spcPct val="90000"/>
              </a:lnSpc>
            </a:pPr>
            <a:endParaRPr lang="en-GB" sz="1000"/>
          </a:p>
          <a:p>
            <a:pPr marL="1619250" lvl="3" indent="-247650" eaLnBrk="1" hangingPunct="1">
              <a:lnSpc>
                <a:spcPct val="90000"/>
              </a:lnSpc>
            </a:pPr>
            <a:r>
              <a:rPr lang="en-GB" sz="1000"/>
              <a:t>f. Use a normal conversational tone, speak clearly and</a:t>
            </a:r>
          </a:p>
          <a:p>
            <a:pPr marL="1619250" lvl="3" indent="-247650" eaLnBrk="1" hangingPunct="1">
              <a:lnSpc>
                <a:spcPct val="90000"/>
              </a:lnSpc>
            </a:pPr>
            <a:r>
              <a:rPr lang="en-GB" sz="1000"/>
              <a:t>distinctly.</a:t>
            </a:r>
          </a:p>
          <a:p>
            <a:pPr marL="1162050" lvl="2" indent="-247650" eaLnBrk="1" hangingPunct="1">
              <a:lnSpc>
                <a:spcPct val="90000"/>
              </a:lnSpc>
            </a:pPr>
            <a:endParaRPr lang="en-GB" sz="1000"/>
          </a:p>
          <a:p>
            <a:pPr marL="1619250" lvl="3" indent="-247650" eaLnBrk="1" hangingPunct="1">
              <a:lnSpc>
                <a:spcPct val="90000"/>
              </a:lnSpc>
            </a:pPr>
            <a:r>
              <a:rPr lang="en-GB" sz="1000"/>
              <a:t>g. A slight pause before and after numbers will make them easier to understand.</a:t>
            </a:r>
          </a:p>
          <a:p>
            <a:pPr marL="1619250" lvl="3" indent="-247650" eaLnBrk="1" hangingPunct="1">
              <a:lnSpc>
                <a:spcPct val="90000"/>
              </a:lnSpc>
            </a:pPr>
            <a:endParaRPr lang="en-GB" sz="1000"/>
          </a:p>
          <a:p>
            <a:pPr marL="1619250" lvl="3" indent="-247650" eaLnBrk="1" hangingPunct="1">
              <a:lnSpc>
                <a:spcPct val="90000"/>
              </a:lnSpc>
            </a:pPr>
            <a:r>
              <a:rPr lang="en-GB" sz="1000"/>
              <a:t>h. Do not use hesitation sounds such as "er" or "um".</a:t>
            </a:r>
          </a:p>
          <a:p>
            <a:pPr marL="1619250" lvl="3" indent="-247650" eaLnBrk="1" hangingPunct="1">
              <a:lnSpc>
                <a:spcPct val="90000"/>
              </a:lnSpc>
            </a:pPr>
            <a:endParaRPr lang="en-GB" sz="1000"/>
          </a:p>
          <a:p>
            <a:pPr marL="1619250" lvl="3" indent="-247650" eaLnBrk="1" hangingPunct="1">
              <a:lnSpc>
                <a:spcPct val="90000"/>
              </a:lnSpc>
              <a:buFontTx/>
              <a:buAutoNum type="romanLcPeriod"/>
            </a:pPr>
            <a:r>
              <a:rPr lang="en-GB" sz="1000"/>
              <a:t>Only press the Press To Transmit (PTT) switch when ready to speak, and ensure that you press it fully before speaking. If you stop speaking during your message, release the PTT switch until you are ready to start speaking again - such breaks in transmission should be avoided.</a:t>
            </a:r>
          </a:p>
          <a:p>
            <a:pPr marL="1619250" lvl="3" indent="-247650" eaLnBrk="1" hangingPunct="1">
              <a:lnSpc>
                <a:spcPct val="90000"/>
              </a:lnSpc>
            </a:pPr>
            <a:endParaRPr lang="en-GB" sz="1000"/>
          </a:p>
          <a:p>
            <a:pPr marL="1619250" lvl="3" indent="-247650" eaLnBrk="1" hangingPunct="1">
              <a:lnSpc>
                <a:spcPct val="90000"/>
              </a:lnSpc>
            </a:pPr>
            <a:r>
              <a:rPr lang="en-GB" sz="1000"/>
              <a:t>j. Do not release the switch until you have finished talking, this will ensure that the message is complete, and not clipped.</a:t>
            </a:r>
          </a:p>
          <a:p>
            <a:pPr marL="1619250" lvl="3" indent="-247650" eaLnBrk="1" hangingPunct="1">
              <a:lnSpc>
                <a:spcPct val="90000"/>
              </a:lnSpc>
            </a:pPr>
            <a:endParaRPr lang="en-GB" sz="1000"/>
          </a:p>
          <a:p>
            <a:pPr marL="1619250" lvl="3" indent="-247650" eaLnBrk="1" hangingPunct="1">
              <a:lnSpc>
                <a:spcPct val="90000"/>
              </a:lnSpc>
            </a:pPr>
            <a:r>
              <a:rPr lang="en-GB" sz="1000"/>
              <a:t>k. Always ensure that the PTT switch has released correctly and that there is no likelihood of it being inadvertently switched on. This would avoid the potentially dangerous and irritating situation of a "stuck" microphone blocking out all other transmissions</a:t>
            </a:r>
          </a:p>
          <a:p>
            <a:pPr marL="247650" indent="-247650">
              <a:lnSpc>
                <a:spcPct val="90000"/>
              </a:lnSpc>
            </a:pPr>
            <a:endParaRPr lang="en-GB" sz="10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4F535682-60E7-4E0B-9A13-049B6B61C3E9}" type="slidenum">
              <a:rPr lang="en-GB"/>
              <a:pPr/>
              <a:t>17</a:t>
            </a:fld>
            <a:endParaRPr lang="en-GB"/>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GB" sz="1000" b="1"/>
              <a:t>Accuracy</a:t>
            </a:r>
          </a:p>
          <a:p>
            <a:pPr eaLnBrk="1" hangingPunct="1"/>
            <a:endParaRPr lang="en-GB" sz="1000"/>
          </a:p>
          <a:p>
            <a:pPr eaLnBrk="1" hangingPunct="1"/>
            <a:r>
              <a:rPr lang="en-GB" sz="1000"/>
              <a:t>The letters RSVP will help you remember how to talk on the radio. They have the following meaning:</a:t>
            </a:r>
            <a:endParaRPr lang="en-GB" sz="1000" b="1"/>
          </a:p>
          <a:p>
            <a:pPr lvl="2" eaLnBrk="1" hangingPunct="1"/>
            <a:r>
              <a:rPr lang="en-GB" sz="1000" b="1"/>
              <a:t>R - Rhythm</a:t>
            </a:r>
            <a:r>
              <a:rPr lang="en-GB" sz="1000"/>
              <a:t>. You should try to develop a natural rhythm when speaking, and divide the message into sensibly sized sections.</a:t>
            </a:r>
          </a:p>
          <a:p>
            <a:pPr lvl="2" eaLnBrk="1" hangingPunct="1"/>
            <a:endParaRPr lang="en-GB" sz="1000" b="1"/>
          </a:p>
          <a:p>
            <a:pPr lvl="2" eaLnBrk="1" hangingPunct="1"/>
            <a:r>
              <a:rPr lang="en-GB" sz="1000" b="1"/>
              <a:t>S - Speed</a:t>
            </a:r>
            <a:r>
              <a:rPr lang="en-GB" sz="1000"/>
              <a:t>. You should use an even rate of speaking, slightly slower than normal. This will aid understanding and give you time to think. When you know that the contents of a message will have to be written down by the listener, speak at an even slower rate. If your message is long, break it down into smaller more manageable parts and use standard Prowords (see below) to shorten the message where possible.</a:t>
            </a:r>
          </a:p>
          <a:p>
            <a:pPr lvl="2" eaLnBrk="1" hangingPunct="1"/>
            <a:endParaRPr lang="en-GB" sz="1000" b="1"/>
          </a:p>
          <a:p>
            <a:pPr lvl="2" eaLnBrk="1" hangingPunct="1"/>
            <a:r>
              <a:rPr lang="en-GB" sz="1000" b="1"/>
              <a:t>V - Volume</a:t>
            </a:r>
            <a:r>
              <a:rPr lang="en-GB" sz="1000"/>
              <a:t>. You should maintain your speaking volume at a constant level. There is no need to shout but you should ensure that it is loud enough to overcome any background noise. It is far better to reduce the background noise than it is to shout louder.</a:t>
            </a:r>
          </a:p>
          <a:p>
            <a:pPr lvl="2" eaLnBrk="1" hangingPunct="1"/>
            <a:endParaRPr lang="en-GB" sz="1000" b="1"/>
          </a:p>
          <a:p>
            <a:pPr lvl="2" eaLnBrk="1" hangingPunct="1"/>
            <a:r>
              <a:rPr lang="en-GB" sz="1000" b="1"/>
              <a:t>P - Pitch</a:t>
            </a:r>
            <a:r>
              <a:rPr lang="en-GB" sz="1000"/>
              <a:t>. The voice should be pitched slightly higher than normal. Female operators, and those with a naturally higher pitched voice may not need to increase their pitch noticeably.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4A2EBEB-8F70-44E5-B6B1-B1E05BD61F53}" type="slidenum">
              <a:rPr lang="en-GB"/>
              <a:pPr/>
              <a:t>18</a:t>
            </a:fld>
            <a:endParaRPr lang="en-GB"/>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marL="228600" indent="-228600" eaLnBrk="1" hangingPunct="1"/>
            <a:r>
              <a:rPr lang="en-GB" b="1" u="sng"/>
              <a:t>Prowords</a:t>
            </a:r>
            <a:endParaRPr lang="en-GB" b="1"/>
          </a:p>
          <a:p>
            <a:pPr marL="1143000" lvl="2" indent="-228600" eaLnBrk="1" hangingPunct="1"/>
            <a:r>
              <a:rPr lang="en-GB"/>
              <a:t>By using standardised words and phrases it is possible to keep voice transmissions brief and clear. Whole sentences can be replaced by easily pronounced and widely recognisable prowords that convey a specific meaning.</a:t>
            </a:r>
          </a:p>
          <a:p>
            <a:pPr marL="1143000" lvl="2" indent="-228600" eaLnBrk="1" hangingPunct="1">
              <a:buFontTx/>
              <a:buAutoNum type="arabicPeriod" startAt="11"/>
            </a:pPr>
            <a:endParaRPr lang="en-GB"/>
          </a:p>
          <a:p>
            <a:pPr marL="2057400" lvl="4" indent="-228600" eaLnBrk="1" hangingPunct="1"/>
            <a:r>
              <a:rPr lang="en-GB" b="1"/>
              <a:t>THIS IS</a:t>
            </a:r>
            <a:r>
              <a:rPr lang="en-GB"/>
              <a:t> Indicates the callsign of the sender is about to follow.</a:t>
            </a:r>
          </a:p>
          <a:p>
            <a:pPr marL="2057400" lvl="4" indent="-228600" eaLnBrk="1" hangingPunct="1"/>
            <a:endParaRPr lang="en-GB" b="1"/>
          </a:p>
          <a:p>
            <a:pPr marL="2057400" lvl="4" indent="-228600" eaLnBrk="1" hangingPunct="1"/>
            <a:r>
              <a:rPr lang="en-GB" b="1"/>
              <a:t>OVER </a:t>
            </a:r>
            <a:r>
              <a:rPr lang="en-GB"/>
              <a:t>This is the end of my present transmission to a listener - a reply or acknowledgement is required.</a:t>
            </a:r>
          </a:p>
          <a:p>
            <a:pPr marL="2057400" lvl="4" indent="-228600" eaLnBrk="1" hangingPunct="1"/>
            <a:endParaRPr lang="en-GB" b="1"/>
          </a:p>
          <a:p>
            <a:pPr marL="2057400" lvl="4" indent="-228600" eaLnBrk="1" hangingPunct="1"/>
            <a:r>
              <a:rPr lang="en-GB" b="1"/>
              <a:t>OUT</a:t>
            </a:r>
            <a:r>
              <a:rPr lang="en-GB"/>
              <a:t> This is the end of my transmission - no reply is expected.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656F988-4D2D-4ACA-AF9D-C103A10DF523}" type="slidenum">
              <a:rPr lang="en-GB"/>
              <a:pPr/>
              <a:t>19</a:t>
            </a:fld>
            <a:endParaRPr lang="en-GB"/>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GB" b="1" u="sng"/>
              <a:t>Prowords</a:t>
            </a:r>
            <a:endParaRPr lang="en-GB" b="1"/>
          </a:p>
          <a:p>
            <a:pPr lvl="3" eaLnBrk="1" hangingPunct="1"/>
            <a:endParaRPr lang="en-GB"/>
          </a:p>
          <a:p>
            <a:pPr lvl="3" eaLnBrk="1" hangingPunct="1"/>
            <a:r>
              <a:rPr lang="en-GB" b="1"/>
              <a:t>WAIT</a:t>
            </a:r>
            <a:r>
              <a:rPr lang="en-GB"/>
              <a:t> </a:t>
            </a:r>
            <a:r>
              <a:rPr lang="en-GB" b="1"/>
              <a:t>OUT</a:t>
            </a:r>
            <a:r>
              <a:rPr lang="en-GB"/>
              <a:t> Your transmission has been received, a reply will follow later.</a:t>
            </a:r>
          </a:p>
          <a:p>
            <a:pPr lvl="3" eaLnBrk="1" hangingPunct="1"/>
            <a:endParaRPr lang="en-GB" b="1"/>
          </a:p>
          <a:p>
            <a:pPr lvl="3" eaLnBrk="1" hangingPunct="1"/>
            <a:r>
              <a:rPr lang="en-GB" b="1"/>
              <a:t>WILCO</a:t>
            </a:r>
            <a:r>
              <a:rPr lang="en-GB"/>
              <a:t> Message received, understood and I will comply with your instructions.</a:t>
            </a:r>
          </a:p>
          <a:p>
            <a:pPr lvl="3" eaLnBrk="1" hangingPunct="1"/>
            <a:endParaRPr lang="en-GB" b="1"/>
          </a:p>
          <a:p>
            <a:pPr lvl="3" eaLnBrk="1" hangingPunct="1"/>
            <a:r>
              <a:rPr lang="en-GB" b="1"/>
              <a:t>ROGER </a:t>
            </a:r>
            <a:r>
              <a:rPr lang="en-GB"/>
              <a:t>I have received your last transmission satisfactorily.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D82E66A-5EAF-44D6-84ED-41286B99E078}" type="slidenum">
              <a:rPr lang="en-GB"/>
              <a:pPr/>
              <a:t>20</a:t>
            </a:fld>
            <a:endParaRPr lang="en-GB"/>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GB" b="1" u="sng"/>
              <a:t>Prowords</a:t>
            </a:r>
            <a:endParaRPr lang="en-GB" b="1"/>
          </a:p>
          <a:p>
            <a:pPr eaLnBrk="1" hangingPunct="1"/>
            <a:endParaRPr lang="en-GB"/>
          </a:p>
          <a:p>
            <a:pPr lvl="3" eaLnBrk="1" hangingPunct="1"/>
            <a:r>
              <a:rPr lang="en-GB" b="1"/>
              <a:t>SAY AGAIN</a:t>
            </a:r>
            <a:r>
              <a:rPr lang="en-GB"/>
              <a:t> Request for repetition of a whole, or part of a message.</a:t>
            </a:r>
          </a:p>
          <a:p>
            <a:pPr lvl="3" eaLnBrk="1" hangingPunct="1"/>
            <a:endParaRPr lang="en-GB" b="1"/>
          </a:p>
          <a:p>
            <a:pPr lvl="3" eaLnBrk="1" hangingPunct="1"/>
            <a:r>
              <a:rPr lang="en-GB" b="1"/>
              <a:t>I SPELL </a:t>
            </a:r>
            <a:r>
              <a:rPr lang="en-GB"/>
              <a:t>I shall spell the next word phonetically.</a:t>
            </a:r>
          </a:p>
          <a:p>
            <a:pPr lvl="3" eaLnBrk="1" hangingPunct="1"/>
            <a:endParaRPr lang="en-GB" b="1"/>
          </a:p>
          <a:p>
            <a:pPr lvl="3" eaLnBrk="1" hangingPunct="1"/>
            <a:r>
              <a:rPr lang="en-GB" b="1"/>
              <a:t>MESSAGE</a:t>
            </a:r>
            <a:r>
              <a:rPr lang="en-GB"/>
              <a:t> The transmission to follow will require to be written down.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B5453E43-645A-4D2E-8171-695121147E47}" type="slidenum">
              <a:rPr lang="en-GB"/>
              <a:pPr/>
              <a:t>21</a:t>
            </a:fld>
            <a:endParaRPr lang="en-GB"/>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GB" b="1" u="sng"/>
              <a:t>Prowords</a:t>
            </a:r>
          </a:p>
          <a:p>
            <a:pPr eaLnBrk="1" hangingPunct="1"/>
            <a:endParaRPr lang="en-GB" b="1"/>
          </a:p>
          <a:p>
            <a:pPr lvl="3" eaLnBrk="1" hangingPunct="1"/>
            <a:r>
              <a:rPr lang="en-GB" b="1"/>
              <a:t>FIGURES</a:t>
            </a:r>
            <a:r>
              <a:rPr lang="en-GB"/>
              <a:t> Used before groups of numbers sent digit by digit.</a:t>
            </a:r>
          </a:p>
          <a:p>
            <a:pPr lvl="3" eaLnBrk="1" hangingPunct="1"/>
            <a:endParaRPr lang="en-GB" b="1"/>
          </a:p>
          <a:p>
            <a:pPr lvl="3" eaLnBrk="1" hangingPunct="1"/>
            <a:r>
              <a:rPr lang="en-GB" b="1"/>
              <a:t>GRID</a:t>
            </a:r>
            <a:r>
              <a:rPr lang="en-GB"/>
              <a:t> Used before a grid reference sent in clear speech.</a:t>
            </a:r>
          </a:p>
          <a:p>
            <a:pPr lvl="3" eaLnBrk="1" hangingPunct="1"/>
            <a:endParaRPr lang="en-GB" b="1"/>
          </a:p>
          <a:p>
            <a:pPr lvl="3" eaLnBrk="1" hangingPunct="1"/>
            <a:r>
              <a:rPr lang="en-GB" b="1"/>
              <a:t>SPEAK SLOWER</a:t>
            </a:r>
            <a:r>
              <a:rPr lang="en-GB"/>
              <a:t> Transmit at a lower speed.</a:t>
            </a:r>
          </a:p>
          <a:p>
            <a:pPr lvl="3" eaLnBrk="1" hangingPunct="1"/>
            <a:endParaRPr lang="en-GB" b="1"/>
          </a:p>
          <a:p>
            <a:pPr lvl="3" eaLnBrk="1" hangingPunct="1"/>
            <a:r>
              <a:rPr lang="en-GB" b="1"/>
              <a:t>TIME</a:t>
            </a:r>
            <a:r>
              <a:rPr lang="en-GB"/>
              <a:t> The following group is a time group or a date time group.</a:t>
            </a:r>
          </a:p>
          <a:p>
            <a:pPr lvl="3" eaLnBrk="1" hangingPunct="1"/>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C19BC2A-44C6-4DAC-9116-952798ED071C}" type="slidenum">
              <a:rPr lang="en-GB"/>
              <a:pPr/>
              <a:t>3</a:t>
            </a:fld>
            <a:endParaRPr lang="en-GB"/>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GB" b="1" u="sng"/>
              <a:t>Introduction</a:t>
            </a:r>
          </a:p>
          <a:p>
            <a:pPr eaLnBrk="1" hangingPunct="1"/>
            <a:endParaRPr lang="en-GB" b="1"/>
          </a:p>
          <a:p>
            <a:pPr lvl="4" eaLnBrk="1" hangingPunct="1"/>
            <a:r>
              <a:rPr lang="en-GB"/>
              <a:t>SAD Stands for</a:t>
            </a:r>
          </a:p>
          <a:p>
            <a:pPr lvl="4" eaLnBrk="1" hangingPunct="1"/>
            <a:r>
              <a:rPr lang="en-GB"/>
              <a:t>Correct radio procedures can be remembered using "SAD".</a:t>
            </a:r>
          </a:p>
          <a:p>
            <a:pPr lvl="4" eaLnBrk="1" hangingPunct="1"/>
            <a:r>
              <a:rPr lang="en-GB"/>
              <a:t>The letters stand for:</a:t>
            </a:r>
            <a:endParaRPr lang="en-GB" b="1"/>
          </a:p>
          <a:p>
            <a:pPr lvl="4" eaLnBrk="1" hangingPunct="1">
              <a:buFontTx/>
              <a:buChar char="•"/>
            </a:pPr>
            <a:r>
              <a:rPr lang="en-GB" b="1"/>
              <a:t>S</a:t>
            </a:r>
            <a:r>
              <a:rPr lang="en-GB"/>
              <a:t>ecurity</a:t>
            </a:r>
            <a:endParaRPr lang="en-GB" b="1"/>
          </a:p>
          <a:p>
            <a:pPr lvl="4" eaLnBrk="1" hangingPunct="1">
              <a:buFontTx/>
              <a:buChar char="•"/>
            </a:pPr>
            <a:r>
              <a:rPr lang="en-GB" b="1"/>
              <a:t>A</a:t>
            </a:r>
            <a:r>
              <a:rPr lang="en-GB"/>
              <a:t>ccuracy</a:t>
            </a:r>
            <a:endParaRPr lang="en-GB" b="1"/>
          </a:p>
          <a:p>
            <a:pPr lvl="4" eaLnBrk="1" hangingPunct="1">
              <a:buFontTx/>
              <a:buChar char="•"/>
            </a:pPr>
            <a:r>
              <a:rPr lang="en-GB" b="1"/>
              <a:t>D</a:t>
            </a:r>
            <a:r>
              <a:rPr lang="en-GB"/>
              <a:t>iscipline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CA73E10-16C9-4E96-9911-850024D0886D}" type="slidenum">
              <a:rPr lang="en-GB"/>
              <a:pPr/>
              <a:t>22</a:t>
            </a:fld>
            <a:endParaRPr lang="en-GB"/>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GB" b="1" u="sng"/>
              <a:t>Prowords</a:t>
            </a:r>
            <a:endParaRPr lang="en-GB" b="1"/>
          </a:p>
          <a:p>
            <a:pPr eaLnBrk="1" hangingPunct="1"/>
            <a:endParaRPr lang="en-GB"/>
          </a:p>
          <a:p>
            <a:pPr lvl="3" eaLnBrk="1" hangingPunct="1"/>
            <a:r>
              <a:rPr lang="en-GB" b="1"/>
              <a:t>UNKNOWN STATION</a:t>
            </a:r>
            <a:r>
              <a:rPr lang="en-GB"/>
              <a:t> Used when calling a Station whose identity is not known.</a:t>
            </a:r>
          </a:p>
          <a:p>
            <a:pPr lvl="3" eaLnBrk="1" hangingPunct="1"/>
            <a:endParaRPr lang="en-GB" b="1"/>
          </a:p>
          <a:p>
            <a:pPr lvl="3" eaLnBrk="1" hangingPunct="1"/>
            <a:r>
              <a:rPr lang="en-GB" b="1"/>
              <a:t>CORRECT</a:t>
            </a:r>
            <a:r>
              <a:rPr lang="en-GB"/>
              <a:t> You are correct, or what you have transmitted is correct.</a:t>
            </a:r>
          </a:p>
          <a:p>
            <a:pPr lvl="3" eaLnBrk="1" hangingPunct="1"/>
            <a:endParaRPr lang="en-GB" b="1"/>
          </a:p>
          <a:p>
            <a:pPr lvl="3" eaLnBrk="1" hangingPunct="1"/>
            <a:r>
              <a:rPr lang="en-GB" b="1"/>
              <a:t>WRONG </a:t>
            </a:r>
            <a:r>
              <a:rPr lang="en-GB"/>
              <a:t>Your last transmission was incorrect. Correct version is...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4FF9184-C4B7-4B50-A298-3C2349917D84}" type="slidenum">
              <a:rPr lang="en-GB"/>
              <a:pPr/>
              <a:t>23</a:t>
            </a:fld>
            <a:endParaRPr lang="en-GB"/>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GB" b="1" u="sng"/>
              <a:t>Phonetics</a:t>
            </a:r>
          </a:p>
          <a:p>
            <a:pPr eaLnBrk="1" hangingPunct="1"/>
            <a:endParaRPr lang="en-GB" b="1"/>
          </a:p>
          <a:p>
            <a:pPr lvl="3" eaLnBrk="1" hangingPunct="1"/>
            <a:r>
              <a:rPr lang="en-GB"/>
              <a:t>Sometimes it may be necessary to spell out words in a clear, deliberate and unmistakable way. You may need to do this when radio reception is weak, interrupted, background noise is high, the word is difficult to pronounce, or perhaps when a radio operator has a strong accent. The system of representing vocal sounds and spellings the same way is called the phonetic alphabet and the standard is internationally accepted and understood.</a:t>
            </a:r>
          </a:p>
          <a:p>
            <a:pPr eaLnBrk="1" hangingPunct="1"/>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AA7174E-5D4F-41CD-B180-FCD64B5495EF}" type="slidenum">
              <a:rPr lang="en-GB"/>
              <a:pPr/>
              <a:t>24</a:t>
            </a:fld>
            <a:endParaRPr lang="en-GB"/>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lvl="1" eaLnBrk="1" hangingPunct="1">
              <a:lnSpc>
                <a:spcPct val="90000"/>
              </a:lnSpc>
            </a:pPr>
            <a:r>
              <a:rPr lang="en-GB" b="1"/>
              <a:t>Phonetic Pronunciation</a:t>
            </a:r>
          </a:p>
          <a:p>
            <a:pPr lvl="3" eaLnBrk="1" hangingPunct="1">
              <a:lnSpc>
                <a:spcPct val="90000"/>
              </a:lnSpc>
            </a:pPr>
            <a:br>
              <a:rPr lang="en-GB"/>
            </a:br>
            <a:r>
              <a:rPr lang="en-GB"/>
              <a:t>Phonetic pronunciation can be used for both letters and numbers; the individual letters being replaced with a single word. The first letter of the word is the same as the letter it represents, and the words are specially chosen to be unmistakable. The numbers also have a single distinctive word to represent them and a list of letters, numbers, words and the appropriate pronunciations are given in (Annex A) a small selection is shown below.</a:t>
            </a:r>
          </a:p>
          <a:p>
            <a:pPr lvl="3" eaLnBrk="1" hangingPunct="1">
              <a:lnSpc>
                <a:spcPct val="90000"/>
              </a:lnSpc>
            </a:pPr>
            <a:endParaRPr lang="en-GB"/>
          </a:p>
          <a:p>
            <a:pPr lvl="4" eaLnBrk="1" hangingPunct="1">
              <a:lnSpc>
                <a:spcPct val="90000"/>
              </a:lnSpc>
            </a:pPr>
            <a:r>
              <a:rPr lang="en-GB" b="1"/>
              <a:t>Letter	Word		Pronunciation</a:t>
            </a:r>
            <a:endParaRPr lang="en-GB"/>
          </a:p>
          <a:p>
            <a:pPr lvl="4" eaLnBrk="1" hangingPunct="1">
              <a:lnSpc>
                <a:spcPct val="90000"/>
              </a:lnSpc>
            </a:pPr>
            <a:r>
              <a:rPr lang="en-GB"/>
              <a:t>A		Alpha		</a:t>
            </a:r>
            <a:r>
              <a:rPr lang="en-GB" u="sng"/>
              <a:t>A</a:t>
            </a:r>
            <a:r>
              <a:rPr lang="en-GB"/>
              <a:t>L FAH</a:t>
            </a:r>
          </a:p>
          <a:p>
            <a:pPr lvl="4" eaLnBrk="1" hangingPunct="1">
              <a:lnSpc>
                <a:spcPct val="90000"/>
              </a:lnSpc>
            </a:pPr>
            <a:r>
              <a:rPr lang="en-GB"/>
              <a:t>B		Bravo		</a:t>
            </a:r>
            <a:r>
              <a:rPr lang="en-GB" u="sng"/>
              <a:t>BRAH</a:t>
            </a:r>
            <a:r>
              <a:rPr lang="en-GB"/>
              <a:t> </a:t>
            </a:r>
            <a:r>
              <a:rPr lang="en-GB" u="sng"/>
              <a:t>VOH</a:t>
            </a:r>
            <a:endParaRPr lang="en-GB"/>
          </a:p>
          <a:p>
            <a:pPr lvl="4" eaLnBrk="1" hangingPunct="1">
              <a:lnSpc>
                <a:spcPct val="90000"/>
              </a:lnSpc>
            </a:pPr>
            <a:r>
              <a:rPr lang="en-GB"/>
              <a:t>C		Charlie	</a:t>
            </a:r>
            <a:r>
              <a:rPr lang="en-GB" u="sng"/>
              <a:t>CHAR</a:t>
            </a:r>
            <a:r>
              <a:rPr lang="en-GB"/>
              <a:t> LEE</a:t>
            </a:r>
          </a:p>
          <a:p>
            <a:pPr lvl="4" eaLnBrk="1" hangingPunct="1">
              <a:lnSpc>
                <a:spcPct val="90000"/>
              </a:lnSpc>
            </a:pPr>
            <a:r>
              <a:rPr lang="en-GB"/>
              <a:t>D		Delta		</a:t>
            </a:r>
            <a:r>
              <a:rPr lang="en-GB" u="sng"/>
              <a:t>DELL</a:t>
            </a:r>
            <a:r>
              <a:rPr lang="en-GB"/>
              <a:t> TAH</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B77CBFC-8D5F-405A-824F-B2334BE6A3D0}" type="slidenum">
              <a:rPr lang="en-GB"/>
              <a:pPr/>
              <a:t>25</a:t>
            </a:fld>
            <a:endParaRPr lang="en-GB"/>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lvl="3" eaLnBrk="1" hangingPunct="1"/>
            <a:br>
              <a:rPr lang="en-GB"/>
            </a:br>
            <a:r>
              <a:rPr lang="en-GB"/>
              <a:t>By looking at these examples you will see that any message containing phonetics is going to be much longer than one that does not. As a result you should always use phonetics with care, being aware that transmission time will be increased, reducing battery life on portable equipment and net availability.</a:t>
            </a:r>
          </a:p>
          <a:p>
            <a:pPr lvl="3" eaLnBrk="1" hangingPunct="1"/>
            <a:r>
              <a:rPr lang="en-GB"/>
              <a:t>Certain parts of a transmission are vital and should always be sent using phonetics to prevent any misunderstanding. For example, the callsign of a station, map references, times and Air Cadet  channel numbers. Callsigns are sent using phonetics so that the listener can be sure they are being called.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B7DF4C91-11C0-4C5D-9844-4D63ADF3762B}" type="slidenum">
              <a:rPr lang="en-GB"/>
              <a:pPr/>
              <a:t>26</a:t>
            </a:fld>
            <a:endParaRPr lang="en-GB"/>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GB" u="sng"/>
              <a:t>Map References</a:t>
            </a:r>
            <a:endParaRPr lang="en-GB"/>
          </a:p>
          <a:p>
            <a:pPr eaLnBrk="1" hangingPunct="1"/>
            <a:r>
              <a:rPr lang="en-GB" b="1" u="sng"/>
              <a:t>Grid References</a:t>
            </a:r>
          </a:p>
          <a:p>
            <a:pPr eaLnBrk="1" hangingPunct="1"/>
            <a:endParaRPr lang="en-GB"/>
          </a:p>
          <a:p>
            <a:pPr eaLnBrk="1" hangingPunct="1"/>
            <a:r>
              <a:rPr lang="en-GB"/>
              <a:t>Map References should always be preceded by the Proword GRID to alert the listener that the phonetic numbers that follow are a map reference. It is most likely that the map reference will be written down so it should be given at a slower speed than normal. It will assist you as a sender if you write the grid reference down yourself so you can repeat it if necessary.</a:t>
            </a:r>
            <a:endParaRPr lang="en-GB" u="sng"/>
          </a:p>
          <a:p>
            <a:pPr eaLnBrk="1" hangingPunct="1"/>
            <a:r>
              <a:rPr lang="en-GB" u="sng"/>
              <a:t>Example</a:t>
            </a:r>
            <a:endParaRPr lang="en-GB"/>
          </a:p>
          <a:p>
            <a:pPr eaLnBrk="1" hangingPunct="1"/>
            <a:r>
              <a:rPr lang="en-GB"/>
              <a:t>Grid reference TQ 123 456 would be given:</a:t>
            </a:r>
          </a:p>
          <a:p>
            <a:pPr eaLnBrk="1" hangingPunct="1"/>
            <a:endParaRPr lang="en-GB"/>
          </a:p>
          <a:p>
            <a:pPr eaLnBrk="1" hangingPunct="1"/>
            <a:r>
              <a:rPr lang="en-GB" b="1"/>
              <a:t>“GRID     Tango   Quebec   Wun   Too   Tree       Fower   Fife   Six”.</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EFD1E197-23FD-4CCE-8DE0-8EF20EE6A341}" type="slidenum">
              <a:rPr lang="en-GB"/>
              <a:pPr/>
              <a:t>27</a:t>
            </a:fld>
            <a:endParaRPr lang="en-GB"/>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marL="228600" indent="-228600" eaLnBrk="1" hangingPunct="1"/>
            <a:r>
              <a:rPr lang="en-GB" b="1" u="sng"/>
              <a:t>Time</a:t>
            </a:r>
          </a:p>
          <a:p>
            <a:pPr marL="228600" indent="-228600" eaLnBrk="1" hangingPunct="1"/>
            <a:endParaRPr lang="en-GB" b="1"/>
          </a:p>
          <a:p>
            <a:pPr marL="1143000" lvl="2" indent="-228600" eaLnBrk="1" hangingPunct="1"/>
            <a:r>
              <a:rPr lang="en-GB"/>
              <a:t>Particular care should be taken when a message contains timings or reference to time. The recipient of a message should be under no illusion as to the units of time to be used, hours, minutes or even seconds.</a:t>
            </a:r>
          </a:p>
          <a:p>
            <a:pPr marL="1143000" lvl="2" indent="-228600" eaLnBrk="1" hangingPunct="1"/>
            <a:endParaRPr lang="en-GB"/>
          </a:p>
          <a:p>
            <a:pPr marL="1143000" lvl="2" indent="-228600" eaLnBrk="1" hangingPunct="1"/>
            <a:r>
              <a:rPr lang="en-GB"/>
              <a:t>The time of day should always be given using the 24-hour clock.</a:t>
            </a:r>
            <a:endParaRPr lang="en-GB" u="sng"/>
          </a:p>
          <a:p>
            <a:pPr marL="1143000" lvl="2" indent="-228600" eaLnBrk="1" hangingPunct="1"/>
            <a:r>
              <a:rPr lang="en-GB" u="sng"/>
              <a:t>Example</a:t>
            </a:r>
            <a:endParaRPr lang="en-GB"/>
          </a:p>
          <a:p>
            <a:pPr marL="1143000" lvl="2" indent="-228600" eaLnBrk="1" hangingPunct="1"/>
            <a:r>
              <a:rPr lang="en-GB"/>
              <a:t>Time 13 40 Hours would be given “Time thirteen forty hours” or if conditions  are difficult: </a:t>
            </a:r>
          </a:p>
          <a:p>
            <a:pPr marL="1143000" lvl="2" indent="-228600" eaLnBrk="1" hangingPunct="1"/>
            <a:r>
              <a:rPr lang="en-GB"/>
              <a:t> “</a:t>
            </a:r>
            <a:r>
              <a:rPr lang="en-GB" b="1"/>
              <a:t>TIME Figures    Wun    Tree    Fower    Zero”</a:t>
            </a:r>
          </a:p>
          <a:p>
            <a:pPr marL="1143000" lvl="2" indent="-228600" eaLnBrk="1" hangingPunct="1"/>
            <a:endParaRPr lang="en-GB" b="1"/>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E7933685-A7CC-423E-8EC8-895AB1498D39}" type="slidenum">
              <a:rPr lang="en-GB"/>
              <a:pPr/>
              <a:t>28</a:t>
            </a:fld>
            <a:endParaRPr lang="en-GB"/>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GB" b="1" u="sng"/>
              <a:t>Discipline</a:t>
            </a:r>
            <a:endParaRPr lang="en-GB" b="1"/>
          </a:p>
          <a:p>
            <a:pPr lvl="3" eaLnBrk="1" hangingPunct="1"/>
            <a:r>
              <a:rPr lang="en-GB"/>
              <a:t>Poor discipline degrades communications efficiency, accuracy and security. You should always try to follow these guidelines:</a:t>
            </a:r>
            <a:endParaRPr lang="en-GB" u="sng"/>
          </a:p>
          <a:p>
            <a:pPr lvl="4" eaLnBrk="1" hangingPunct="1"/>
            <a:r>
              <a:rPr lang="en-GB" u="sng"/>
              <a:t>ALWAYS</a:t>
            </a:r>
            <a:endParaRPr lang="en-GB" b="1">
              <a:sym typeface="Wingdings 2" pitchFamily="18" charset="2"/>
            </a:endParaRPr>
          </a:p>
          <a:p>
            <a:pPr lvl="4" eaLnBrk="1" hangingPunct="1"/>
            <a:r>
              <a:rPr lang="en-GB" b="1">
                <a:sym typeface="Wingdings 2" pitchFamily="18" charset="2"/>
              </a:rPr>
              <a:t></a:t>
            </a:r>
            <a:r>
              <a:rPr lang="en-GB" b="1"/>
              <a:t>	</a:t>
            </a:r>
            <a:r>
              <a:rPr lang="en-GB"/>
              <a:t>Use correct voice operating procedure.</a:t>
            </a:r>
            <a:endParaRPr lang="en-GB" b="1">
              <a:sym typeface="Wingdings 2" pitchFamily="18" charset="2"/>
            </a:endParaRPr>
          </a:p>
          <a:p>
            <a:pPr lvl="4" eaLnBrk="1" hangingPunct="1"/>
            <a:r>
              <a:rPr lang="en-GB" b="1">
                <a:sym typeface="Wingdings 2" pitchFamily="18" charset="2"/>
              </a:rPr>
              <a:t></a:t>
            </a:r>
            <a:r>
              <a:rPr lang="en-GB" b="1"/>
              <a:t>	</a:t>
            </a:r>
            <a:r>
              <a:rPr lang="en-GB"/>
              <a:t>Maintain a constant listening radio watch.</a:t>
            </a:r>
            <a:endParaRPr lang="en-GB" b="1">
              <a:sym typeface="Wingdings 2" pitchFamily="18" charset="2"/>
            </a:endParaRPr>
          </a:p>
          <a:p>
            <a:pPr lvl="4" eaLnBrk="1" hangingPunct="1"/>
            <a:r>
              <a:rPr lang="en-GB" b="1">
                <a:sym typeface="Wingdings 2" pitchFamily="18" charset="2"/>
              </a:rPr>
              <a:t></a:t>
            </a:r>
            <a:r>
              <a:rPr lang="en-GB" b="1"/>
              <a:t>	</a:t>
            </a:r>
            <a:r>
              <a:rPr lang="en-GB"/>
              <a:t>Ensure the correct frequency or channel is selected and used.</a:t>
            </a:r>
            <a:endParaRPr lang="en-GB" b="1">
              <a:sym typeface="Wingdings 2" pitchFamily="18" charset="2"/>
            </a:endParaRPr>
          </a:p>
          <a:p>
            <a:pPr lvl="4" eaLnBrk="1" hangingPunct="1"/>
            <a:r>
              <a:rPr lang="en-GB" b="1">
                <a:sym typeface="Wingdings 2" pitchFamily="18" charset="2"/>
              </a:rPr>
              <a:t></a:t>
            </a:r>
            <a:r>
              <a:rPr lang="en-GB" b="1"/>
              <a:t>	</a:t>
            </a:r>
            <a:r>
              <a:rPr lang="en-GB"/>
              <a:t>Answer all your calls correctly.</a:t>
            </a:r>
            <a:endParaRPr lang="en-GB" b="1">
              <a:sym typeface="Wingdings 2" pitchFamily="18" charset="2"/>
            </a:endParaRPr>
          </a:p>
          <a:p>
            <a:pPr lvl="4" eaLnBrk="1" hangingPunct="1"/>
            <a:r>
              <a:rPr lang="en-GB" b="1">
                <a:sym typeface="Wingdings 2" pitchFamily="18" charset="2"/>
              </a:rPr>
              <a:t></a:t>
            </a:r>
            <a:r>
              <a:rPr lang="en-GB" b="1"/>
              <a:t>	</a:t>
            </a:r>
            <a:r>
              <a:rPr lang="en-GB"/>
              <a:t>Think before transmitting and make sure that you know your message.</a:t>
            </a:r>
            <a:endParaRPr lang="en-GB" b="1">
              <a:sym typeface="Wingdings 2" pitchFamily="18" charset="2"/>
            </a:endParaRPr>
          </a:p>
          <a:p>
            <a:pPr lvl="4" eaLnBrk="1" hangingPunct="1"/>
            <a:r>
              <a:rPr lang="en-GB" b="1">
                <a:sym typeface="Wingdings 2" pitchFamily="18" charset="2"/>
              </a:rPr>
              <a:t></a:t>
            </a:r>
            <a:r>
              <a:rPr lang="en-GB" b="1"/>
              <a:t>	</a:t>
            </a:r>
            <a:r>
              <a:rPr lang="en-GB"/>
              <a:t>Release the transmit switch as soon as you have finished speaking and make sure that the set returns  to receive.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C5F4C3F2-11F0-4F12-964A-70854B42BE91}" type="slidenum">
              <a:rPr lang="en-GB"/>
              <a:pPr/>
              <a:t>29</a:t>
            </a:fld>
            <a:endParaRPr lang="en-GB"/>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GB" b="1" u="sng"/>
              <a:t>NEVER</a:t>
            </a:r>
            <a:endParaRPr lang="en-GB" b="1">
              <a:sym typeface="Wingdings 2" pitchFamily="18" charset="2"/>
            </a:endParaRPr>
          </a:p>
          <a:p>
            <a:pPr lvl="3" eaLnBrk="1" hangingPunct="1"/>
            <a:r>
              <a:rPr lang="en-GB" b="1">
                <a:sym typeface="Wingdings 2" pitchFamily="18" charset="2"/>
              </a:rPr>
              <a:t></a:t>
            </a:r>
            <a:r>
              <a:rPr lang="en-GB"/>
              <a:t>Compromise classified information by using plain language.</a:t>
            </a:r>
            <a:endParaRPr lang="en-GB" b="1">
              <a:sym typeface="Wingdings 2" pitchFamily="18" charset="2"/>
            </a:endParaRPr>
          </a:p>
          <a:p>
            <a:pPr lvl="3" eaLnBrk="1" hangingPunct="1"/>
            <a:r>
              <a:rPr lang="en-GB" b="1">
                <a:sym typeface="Wingdings 2" pitchFamily="18" charset="2"/>
              </a:rPr>
              <a:t></a:t>
            </a:r>
            <a:r>
              <a:rPr lang="en-GB"/>
              <a:t>Make unnecessary, over-long or unofficial transmissions.</a:t>
            </a:r>
            <a:endParaRPr lang="en-GB" b="1">
              <a:sym typeface="Wingdings 2" pitchFamily="18" charset="2"/>
            </a:endParaRPr>
          </a:p>
          <a:p>
            <a:pPr lvl="3" eaLnBrk="1" hangingPunct="1"/>
            <a:r>
              <a:rPr lang="en-GB" b="1">
                <a:sym typeface="Wingdings 2" pitchFamily="18" charset="2"/>
              </a:rPr>
              <a:t></a:t>
            </a:r>
            <a:r>
              <a:rPr lang="en-GB"/>
              <a:t>Identify yourself or your unit by name.</a:t>
            </a:r>
            <a:endParaRPr lang="en-GB" b="1">
              <a:sym typeface="Wingdings 2" pitchFamily="18" charset="2"/>
            </a:endParaRPr>
          </a:p>
          <a:p>
            <a:pPr lvl="3" eaLnBrk="1" hangingPunct="1"/>
            <a:r>
              <a:rPr lang="en-GB" b="1">
                <a:sym typeface="Wingdings 2" pitchFamily="18" charset="2"/>
              </a:rPr>
              <a:t></a:t>
            </a:r>
            <a:r>
              <a:rPr lang="en-GB"/>
              <a:t>Swear or lose your temper.</a:t>
            </a:r>
            <a:endParaRPr lang="en-GB" b="1">
              <a:sym typeface="Wingdings 2" pitchFamily="18" charset="2"/>
            </a:endParaRPr>
          </a:p>
          <a:p>
            <a:pPr lvl="3" eaLnBrk="1" hangingPunct="1"/>
            <a:r>
              <a:rPr lang="en-GB" b="1">
                <a:sym typeface="Wingdings 2" pitchFamily="18" charset="2"/>
              </a:rPr>
              <a:t></a:t>
            </a:r>
            <a:r>
              <a:rPr lang="en-GB"/>
              <a:t>Disclose Air Cadet Frequencies.</a:t>
            </a:r>
            <a:endParaRPr lang="en-GB" b="1">
              <a:sym typeface="Wingdings 2" pitchFamily="18" charset="2"/>
            </a:endParaRPr>
          </a:p>
          <a:p>
            <a:pPr lvl="3" eaLnBrk="1" hangingPunct="1"/>
            <a:r>
              <a:rPr lang="en-GB" b="1">
                <a:sym typeface="Wingdings 2" pitchFamily="18" charset="2"/>
              </a:rPr>
              <a:t></a:t>
            </a:r>
            <a:r>
              <a:rPr lang="en-GB"/>
              <a:t>Disclose telephone numbers or addresses.</a:t>
            </a:r>
            <a:endParaRPr lang="en-GB" b="1">
              <a:sym typeface="Wingdings 2" pitchFamily="18" charset="2"/>
            </a:endParaRPr>
          </a:p>
          <a:p>
            <a:pPr lvl="3" eaLnBrk="1" hangingPunct="1"/>
            <a:r>
              <a:rPr lang="en-GB" b="1">
                <a:sym typeface="Wingdings 2" pitchFamily="18" charset="2"/>
              </a:rPr>
              <a:t></a:t>
            </a:r>
            <a:r>
              <a:rPr lang="en-GB"/>
              <a:t>Personal details about yourself or others.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D0F6EE8-7B8E-41C1-8F93-F065272EA36A}" type="slidenum">
              <a:rPr lang="en-GB"/>
              <a:pPr/>
              <a:t>30</a:t>
            </a:fld>
            <a:endParaRPr lang="en-GB"/>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GB" b="1" u="sng"/>
              <a:t>NEVER</a:t>
            </a:r>
            <a:endParaRPr lang="en-GB" b="1">
              <a:sym typeface="Wingdings 2" pitchFamily="18" charset="2"/>
            </a:endParaRPr>
          </a:p>
          <a:p>
            <a:pPr lvl="3" eaLnBrk="1" hangingPunct="1"/>
            <a:endParaRPr lang="en-GB" b="1">
              <a:sym typeface="Wingdings 2" pitchFamily="18" charset="2"/>
            </a:endParaRPr>
          </a:p>
          <a:p>
            <a:pPr lvl="3" eaLnBrk="1" hangingPunct="1"/>
            <a:r>
              <a:rPr lang="en-GB" b="1">
                <a:sym typeface="Wingdings 2" pitchFamily="18" charset="2"/>
              </a:rPr>
              <a:t></a:t>
            </a:r>
            <a:r>
              <a:rPr lang="en-GB"/>
              <a:t>Disclose Air Cadet Frequencies.</a:t>
            </a:r>
            <a:endParaRPr lang="en-GB" b="1">
              <a:sym typeface="Wingdings 2" pitchFamily="18" charset="2"/>
            </a:endParaRPr>
          </a:p>
          <a:p>
            <a:pPr lvl="3" eaLnBrk="1" hangingPunct="1"/>
            <a:r>
              <a:rPr lang="en-GB" b="1">
                <a:sym typeface="Wingdings 2" pitchFamily="18" charset="2"/>
              </a:rPr>
              <a:t></a:t>
            </a:r>
            <a:r>
              <a:rPr lang="en-GB"/>
              <a:t>Disclose telephone numbers or addresses.</a:t>
            </a:r>
            <a:endParaRPr lang="en-GB" b="1">
              <a:sym typeface="Wingdings 2" pitchFamily="18" charset="2"/>
            </a:endParaRPr>
          </a:p>
          <a:p>
            <a:pPr lvl="3" eaLnBrk="1" hangingPunct="1"/>
            <a:r>
              <a:rPr lang="en-GB" b="1">
                <a:sym typeface="Wingdings 2" pitchFamily="18" charset="2"/>
              </a:rPr>
              <a:t></a:t>
            </a:r>
            <a:r>
              <a:rPr lang="en-GB"/>
              <a:t>Personal details about yourself or others.</a:t>
            </a:r>
          </a:p>
          <a:p>
            <a:pPr lvl="3" eaLnBrk="1" hangingPunct="1"/>
            <a:r>
              <a:rPr lang="en-GB" b="1">
                <a:sym typeface="Wingdings 2" pitchFamily="18" charset="2"/>
              </a:rPr>
              <a:t></a:t>
            </a:r>
            <a:r>
              <a:rPr lang="en-GB"/>
              <a:t>Play Music</a:t>
            </a:r>
          </a:p>
          <a:p>
            <a:pPr lvl="3" eaLnBrk="1" hangingPunct="1"/>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BCA5D39-EA6E-4CCD-9A68-8CB9AB732157}" type="slidenum">
              <a:rPr lang="en-GB"/>
              <a:pPr/>
              <a:t>4</a:t>
            </a:fld>
            <a:endParaRPr lang="en-GB"/>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lnSpc>
                <a:spcPct val="90000"/>
              </a:lnSpc>
            </a:pPr>
            <a:r>
              <a:rPr lang="en-GB" b="1" u="sng"/>
              <a:t>Security</a:t>
            </a:r>
            <a:endParaRPr lang="en-GB" b="1"/>
          </a:p>
          <a:p>
            <a:pPr eaLnBrk="1" hangingPunct="1">
              <a:lnSpc>
                <a:spcPct val="90000"/>
              </a:lnSpc>
            </a:pPr>
            <a:endParaRPr lang="en-GB"/>
          </a:p>
          <a:p>
            <a:pPr eaLnBrk="1" hangingPunct="1">
              <a:lnSpc>
                <a:spcPct val="90000"/>
              </a:lnSpc>
            </a:pPr>
            <a:endParaRPr lang="en-GB"/>
          </a:p>
          <a:p>
            <a:pPr lvl="2" eaLnBrk="1" hangingPunct="1">
              <a:lnSpc>
                <a:spcPct val="90000"/>
              </a:lnSpc>
            </a:pPr>
            <a:r>
              <a:rPr lang="en-GB"/>
              <a:t>The identity of a station must be kept as secret as possible. This is done by using a unique callsign allocated to each station, in accordance with International Regulations. Air Cadet Callsigns primarily consist of three letters followed by two numbers. For example:</a:t>
            </a:r>
          </a:p>
          <a:p>
            <a:pPr lvl="4" eaLnBrk="1" hangingPunct="1">
              <a:lnSpc>
                <a:spcPct val="90000"/>
              </a:lnSpc>
            </a:pPr>
            <a:r>
              <a:rPr lang="en-GB"/>
              <a:t>MRA 23</a:t>
            </a:r>
          </a:p>
          <a:p>
            <a:pPr lvl="4" eaLnBrk="1" hangingPunct="1">
              <a:lnSpc>
                <a:spcPct val="90000"/>
              </a:lnSpc>
            </a:pPr>
            <a:r>
              <a:rPr lang="en-GB"/>
              <a:t>M - Denotes that the Callsign is allocated to the United Kingdom.</a:t>
            </a:r>
          </a:p>
          <a:p>
            <a:pPr lvl="4" eaLnBrk="1" hangingPunct="1">
              <a:lnSpc>
                <a:spcPct val="90000"/>
              </a:lnSpc>
            </a:pPr>
            <a:r>
              <a:rPr lang="en-GB"/>
              <a:t>R - Indicates that the station is associated with the RAF.</a:t>
            </a:r>
          </a:p>
          <a:p>
            <a:pPr lvl="4" eaLnBrk="1" hangingPunct="1">
              <a:lnSpc>
                <a:spcPct val="90000"/>
              </a:lnSpc>
            </a:pPr>
            <a:r>
              <a:rPr lang="en-GB"/>
              <a:t>A - Is an indication of the geographical location.</a:t>
            </a:r>
          </a:p>
          <a:p>
            <a:pPr lvl="4" eaLnBrk="1" hangingPunct="1">
              <a:lnSpc>
                <a:spcPct val="90000"/>
              </a:lnSpc>
            </a:pPr>
            <a:r>
              <a:rPr lang="en-GB"/>
              <a:t>23 - A serial number issued to the station by HQ Air Cadets.</a:t>
            </a:r>
          </a:p>
          <a:p>
            <a:pPr lvl="1" eaLnBrk="1" hangingPunct="1">
              <a:lnSpc>
                <a:spcPct val="90000"/>
              </a:lnSpc>
            </a:pPr>
            <a:r>
              <a:rPr lang="en-GB"/>
              <a:t>There is a list of Air Cadet Callsigns which is available to Units and one should be available in every Radio Communications Room.</a:t>
            </a:r>
          </a:p>
          <a:p>
            <a:pPr lvl="1" eaLnBrk="1" hangingPunct="1">
              <a:lnSpc>
                <a:spcPct val="90000"/>
              </a:lnSpc>
            </a:pPr>
            <a:r>
              <a:rPr lang="en-GB"/>
              <a:t>If a station has equipment which is used elsewhere, such as hand held radios or a vehicle set, they are given an extension to the parent station's callsign .</a:t>
            </a:r>
          </a:p>
          <a:p>
            <a:pPr lvl="1" eaLnBrk="1" hangingPunct="1">
              <a:lnSpc>
                <a:spcPct val="90000"/>
              </a:lnSpc>
            </a:pPr>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4997A2A-3777-4D1C-BEDF-B49F9BAB95B8}" type="slidenum">
              <a:rPr lang="en-GB"/>
              <a:pPr/>
              <a:t>5</a:t>
            </a:fld>
            <a:endParaRPr lang="en-GB"/>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GB" b="1"/>
              <a:t>Main Station Callsign</a:t>
            </a:r>
          </a:p>
          <a:p>
            <a:pPr lvl="1" eaLnBrk="1" hangingPunct="1"/>
            <a:r>
              <a:rPr lang="en-GB"/>
              <a:t>When referring to a callsign it must, on all occasions, be given using the Phonetic Alphabet. (We will learn this Alphabet later in the book) Therefore, a callsign would be sent as follows:</a:t>
            </a:r>
          </a:p>
          <a:p>
            <a:pPr lvl="1" eaLnBrk="1" hangingPunct="1"/>
            <a:endParaRPr lang="en-GB"/>
          </a:p>
          <a:p>
            <a:pPr lvl="4" eaLnBrk="1" hangingPunct="1"/>
            <a:r>
              <a:rPr lang="en-GB"/>
              <a:t>“Mike Romeo Alpha Nine-er Nine-er”</a:t>
            </a:r>
          </a:p>
          <a:p>
            <a:pPr lvl="1" eaLnBrk="1" hangingPunct="1"/>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5750882-27E5-48C4-8F9D-40F144195508}" type="slidenum">
              <a:rPr lang="en-GB"/>
              <a:pPr/>
              <a:t>6</a:t>
            </a:fld>
            <a:endParaRPr lang="en-GB"/>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lvl="1" eaLnBrk="1" hangingPunct="1"/>
            <a:r>
              <a:rPr lang="en-GB" b="1"/>
              <a:t>Non Main Station Callsign</a:t>
            </a:r>
          </a:p>
          <a:p>
            <a:pPr lvl="1" eaLnBrk="1" hangingPunct="1"/>
            <a:endParaRPr lang="en-GB" b="1"/>
          </a:p>
          <a:p>
            <a:pPr lvl="1" eaLnBrk="1" hangingPunct="1"/>
            <a:r>
              <a:rPr lang="en-GB"/>
              <a:t>Alpha or Alpha/Numeric characters may be added. One Letter, one letter and one number or two letters may be used. </a:t>
            </a:r>
          </a:p>
          <a:p>
            <a:pPr lvl="4" eaLnBrk="1" hangingPunct="1"/>
            <a:r>
              <a:rPr lang="en-GB"/>
              <a:t>Examples</a:t>
            </a:r>
          </a:p>
          <a:p>
            <a:pPr lvl="4" eaLnBrk="1" hangingPunct="1"/>
            <a:r>
              <a:rPr lang="en-GB"/>
              <a:t>MRA 99 A		MRA 99 A1			MRA 99 AA</a:t>
            </a:r>
          </a:p>
          <a:p>
            <a:pPr lvl="4" eaLnBrk="1" hangingPunct="1"/>
            <a:r>
              <a:rPr lang="en-GB"/>
              <a:t>MRA 99 B		MRA 99 A2			MRA 99 AB</a:t>
            </a:r>
          </a:p>
          <a:p>
            <a:pPr lvl="4" eaLnBrk="1" hangingPunct="1"/>
            <a:r>
              <a:rPr lang="en-GB"/>
              <a:t>MRA 99 G		MRA 99 B9			MRA 99 BG</a:t>
            </a:r>
          </a:p>
          <a:p>
            <a:pPr lvl="4" eaLnBrk="1" hangingPunct="1"/>
            <a:r>
              <a:rPr lang="en-GB"/>
              <a:t>MRA 99 X		MRA 99 Y1			MRA 99 PQ</a:t>
            </a:r>
          </a:p>
          <a:p>
            <a:pPr eaLnBrk="1" hangingPunct="1"/>
            <a:r>
              <a:rPr lang="en-GB" b="1"/>
              <a:t>Note: The combination of AC and CC should be avoided.</a:t>
            </a:r>
          </a:p>
          <a:p>
            <a:pPr lvl="1" eaLnBrk="1" hangingPunct="1"/>
            <a:endParaRPr lang="en-GB"/>
          </a:p>
          <a:p>
            <a:pPr lvl="1" eaLnBrk="1" hangingPunct="1"/>
            <a:r>
              <a:rPr lang="en-GB"/>
              <a:t>See next slide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C51E85E-0431-400E-BE73-E2688BF770EE}" type="slidenum">
              <a:rPr lang="en-GB"/>
              <a:pPr/>
              <a:t>7</a:t>
            </a:fld>
            <a:endParaRPr lang="en-GB"/>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GB" b="1" u="sng" dirty="0"/>
              <a:t>Non Base Station Callsign Examples</a:t>
            </a:r>
          </a:p>
          <a:p>
            <a:pPr eaLnBrk="1" hangingPunct="1"/>
            <a:endParaRPr lang="en-GB" b="1" u="sng" dirty="0"/>
          </a:p>
          <a:p>
            <a:pPr eaLnBrk="1" hangingPunct="1"/>
            <a:endParaRPr lang="en-GB" b="1" u="sng" dirty="0"/>
          </a:p>
          <a:p>
            <a:pPr eaLnBrk="1" hangingPunct="1"/>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91C9C6A7-F2C4-4547-9C15-A33AA5CAA50F}" type="slidenum">
              <a:rPr lang="en-GB"/>
              <a:pPr/>
              <a:t>8</a:t>
            </a:fld>
            <a:endParaRPr lang="en-GB"/>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lvl="1" eaLnBrk="1" hangingPunct="1"/>
            <a:r>
              <a:rPr lang="en-GB" b="1"/>
              <a:t>Abbreviated Callsign</a:t>
            </a:r>
          </a:p>
          <a:p>
            <a:pPr lvl="1" eaLnBrk="1" hangingPunct="1"/>
            <a:endParaRPr lang="en-GB" b="1"/>
          </a:p>
          <a:p>
            <a:pPr lvl="1" eaLnBrk="1" hangingPunct="1"/>
            <a:r>
              <a:rPr lang="en-GB"/>
              <a:t>For ease of sending and to speed up the passing of messages the callsign can be abbreviated by omitting the first two characters. Therefore MRA 99 A would become A 99 A. If conditions are poor there is a likelihood of any duplication of Callsigns on net, or you are instructed by the Net Control Station, full Callsigns are to be used.</a:t>
            </a:r>
          </a:p>
          <a:p>
            <a:pPr eaLnBrk="1" hangingPunct="1"/>
            <a:endParaRPr lang="en-GB"/>
          </a:p>
          <a:p>
            <a:pPr eaLnBrk="1" hangingPunct="1"/>
            <a:endParaRPr lang="en-GB"/>
          </a:p>
          <a:p>
            <a:pPr eaLnBrk="1" hangingPunct="1"/>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45F1CF6-30BD-445D-A65D-3FB61DD7BDCE}" type="slidenum">
              <a:rPr lang="en-GB"/>
              <a:pPr/>
              <a:t>9</a:t>
            </a:fld>
            <a:endParaRPr lang="en-GB"/>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marL="685800" lvl="1" indent="-228600" eaLnBrk="1" hangingPunct="1"/>
            <a:r>
              <a:rPr lang="en-GB" b="1"/>
              <a:t>Radio Security</a:t>
            </a:r>
          </a:p>
          <a:p>
            <a:pPr marL="685800" lvl="1" indent="-228600" eaLnBrk="1" hangingPunct="1"/>
            <a:endParaRPr lang="en-GB" b="1"/>
          </a:p>
          <a:p>
            <a:pPr marL="1143000" lvl="2" indent="-228600" eaLnBrk="1" hangingPunct="1"/>
            <a:r>
              <a:rPr lang="en-GB"/>
              <a:t>The fact that there may be more than one listener highlights another very important point. One or more of the listeners may be unauthorised. Unauthorised listeners are called interceptors. You must always assume that for every transmission there are three elements:</a:t>
            </a:r>
          </a:p>
          <a:p>
            <a:pPr marL="1143000" lvl="2" indent="-228600" eaLnBrk="1" hangingPunct="1"/>
            <a:r>
              <a:rPr lang="en-GB"/>
              <a:t> </a:t>
            </a:r>
          </a:p>
          <a:p>
            <a:pPr marL="2057400" lvl="4" indent="-228600" eaLnBrk="1" hangingPunct="1"/>
            <a:r>
              <a:rPr lang="en-GB"/>
              <a:t>a.	The sender.</a:t>
            </a:r>
          </a:p>
          <a:p>
            <a:pPr marL="2057400" lvl="4" indent="-228600" eaLnBrk="1" hangingPunct="1"/>
            <a:r>
              <a:rPr lang="en-GB"/>
              <a:t>b.	The listeners.</a:t>
            </a:r>
          </a:p>
          <a:p>
            <a:pPr marL="2057400" lvl="4" indent="-228600" eaLnBrk="1" hangingPunct="1">
              <a:buFontTx/>
              <a:buAutoNum type="alphaLcPeriod" startAt="3"/>
            </a:pPr>
            <a:r>
              <a:rPr lang="en-GB"/>
              <a:t>The interceptors.</a:t>
            </a:r>
          </a:p>
          <a:p>
            <a:pPr marL="2057400" lvl="4" indent="-228600" eaLnBrk="1" hangingPunct="1">
              <a:buFontTx/>
              <a:buAutoNum type="alphaLcPeriod" startAt="3"/>
            </a:pPr>
            <a:endParaRPr lang="en-GB"/>
          </a:p>
          <a:p>
            <a:pPr marL="1143000" lvl="2" indent="-228600" eaLnBrk="1" hangingPunct="1"/>
            <a:r>
              <a:rPr lang="en-GB"/>
              <a:t>Service radio procedures have been developed to safeguard the meaning of a message from an interceptor and also to ensure that all authorised listeners understand the message. These procedures also enable transmissions to be short, thus saving power (essential for mobile units) and allowing more stations to use the network.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F34611B2-D1FE-4A48-AA30-EE9AD0BAED4E}" type="slidenum">
              <a:rPr lang="en-GB"/>
              <a:pPr/>
              <a:t>10</a:t>
            </a:fld>
            <a:endParaRPr lang="en-GB"/>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685800" lvl="1" indent="-228600" eaLnBrk="1" hangingPunct="1"/>
            <a:r>
              <a:rPr lang="en-GB" b="1"/>
              <a:t>Security Don'ts</a:t>
            </a:r>
          </a:p>
          <a:p>
            <a:pPr marL="685800" lvl="1" indent="-228600" eaLnBrk="1" hangingPunct="1"/>
            <a:endParaRPr lang="en-GB" b="1"/>
          </a:p>
          <a:p>
            <a:pPr marL="1600200" lvl="3" indent="-228600" eaLnBrk="1" hangingPunct="1"/>
            <a:r>
              <a:rPr lang="en-GB"/>
              <a:t>When using a radio you should always consider security and the following list will help you:</a:t>
            </a:r>
          </a:p>
          <a:p>
            <a:pPr marL="1600200" lvl="3" indent="-228600" eaLnBrk="1" hangingPunct="1">
              <a:buFontTx/>
              <a:buAutoNum type="arabicPeriod" startAt="6"/>
            </a:pPr>
            <a:endParaRPr lang="en-GB"/>
          </a:p>
          <a:p>
            <a:pPr marL="2057400" lvl="4" indent="-228600" eaLnBrk="1" hangingPunct="1"/>
            <a:r>
              <a:rPr lang="en-GB" u="sng"/>
              <a:t>NEVER</a:t>
            </a:r>
            <a:endParaRPr lang="en-GB" b="1">
              <a:sym typeface="Wingdings 2" pitchFamily="18" charset="2"/>
            </a:endParaRPr>
          </a:p>
          <a:p>
            <a:pPr marL="2057400" lvl="4" indent="-228600" eaLnBrk="1" hangingPunct="1"/>
            <a:r>
              <a:rPr lang="en-GB" b="1">
                <a:sym typeface="Wingdings 2" pitchFamily="18" charset="2"/>
              </a:rPr>
              <a:t></a:t>
            </a:r>
            <a:r>
              <a:rPr lang="en-GB"/>
              <a:t>	Use unauthorised codenames.</a:t>
            </a:r>
            <a:endParaRPr lang="en-GB" b="1">
              <a:sym typeface="Wingdings 2" pitchFamily="18" charset="2"/>
            </a:endParaRPr>
          </a:p>
          <a:p>
            <a:pPr marL="2057400" lvl="4" indent="-228600" eaLnBrk="1" hangingPunct="1"/>
            <a:r>
              <a:rPr lang="en-GB" b="1">
                <a:sym typeface="Wingdings 2" pitchFamily="18" charset="2"/>
              </a:rPr>
              <a:t></a:t>
            </a:r>
            <a:r>
              <a:rPr lang="en-GB"/>
              <a:t>	Use personal names or nicknames.</a:t>
            </a:r>
            <a:endParaRPr lang="en-GB" b="1">
              <a:sym typeface="Wingdings 2" pitchFamily="18" charset="2"/>
            </a:endParaRPr>
          </a:p>
          <a:p>
            <a:pPr marL="2057400" lvl="4" indent="-228600" eaLnBrk="1" hangingPunct="1"/>
            <a:r>
              <a:rPr lang="en-GB" b="1">
                <a:sym typeface="Wingdings 2" pitchFamily="18" charset="2"/>
              </a:rPr>
              <a:t></a:t>
            </a:r>
            <a:r>
              <a:rPr lang="en-GB"/>
              <a:t>	Use slang, jargon. </a:t>
            </a:r>
            <a:endParaRPr lang="en-GB" b="1">
              <a:sym typeface="Wingdings 2" pitchFamily="18" charset="2"/>
            </a:endParaRPr>
          </a:p>
          <a:p>
            <a:pPr marL="2057400" lvl="4" indent="-228600" eaLnBrk="1" hangingPunct="1"/>
            <a:r>
              <a:rPr lang="en-GB" b="1">
                <a:sym typeface="Wingdings 2" pitchFamily="18" charset="2"/>
              </a:rPr>
              <a:t></a:t>
            </a:r>
            <a:r>
              <a:rPr lang="en-GB"/>
              <a:t>	Transmit aircraft types, roles or weapon loads in clear speech.</a:t>
            </a:r>
            <a:endParaRPr lang="en-GB" b="1">
              <a:sym typeface="Wingdings 2" pitchFamily="18" charset="2"/>
            </a:endParaRPr>
          </a:p>
          <a:p>
            <a:pPr marL="2057400" lvl="4" indent="-228600" eaLnBrk="1" hangingPunct="1"/>
            <a:r>
              <a:rPr lang="en-GB" b="1">
                <a:sym typeface="Wingdings 2" pitchFamily="18" charset="2"/>
              </a:rPr>
              <a:t></a:t>
            </a:r>
            <a:r>
              <a:rPr lang="en-GB"/>
              <a:t>	Transmit details of arms or ammunition, particularly their movements.</a:t>
            </a:r>
            <a:endParaRPr lang="en-GB" b="1">
              <a:sym typeface="Wingdings 2" pitchFamily="18" charset="2"/>
            </a:endParaRPr>
          </a:p>
          <a:p>
            <a:pPr marL="2057400" lvl="4" indent="-228600" eaLnBrk="1" hangingPunct="1"/>
            <a:r>
              <a:rPr lang="en-GB" b="1">
                <a:sym typeface="Wingdings 2" pitchFamily="18" charset="2"/>
              </a:rPr>
              <a:t></a:t>
            </a:r>
            <a:r>
              <a:rPr lang="en-GB"/>
              <a:t>	Transmit unit locations in clear speech.</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raf_graphic_powerpoint_bottom_horizontal_logo2"/>
          <p:cNvPicPr>
            <a:picLocks noChangeAspect="1" noChangeArrowheads="1"/>
          </p:cNvPicPr>
          <p:nvPr userDrawn="1"/>
        </p:nvPicPr>
        <p:blipFill>
          <a:blip r:embed="rId2" cstate="print"/>
          <a:srcRect/>
          <a:stretch>
            <a:fillRect/>
          </a:stretch>
        </p:blipFill>
        <p:spPr bwMode="auto">
          <a:xfrm>
            <a:off x="0" y="4452938"/>
            <a:ext cx="9144000" cy="2405062"/>
          </a:xfrm>
          <a:prstGeom prst="rect">
            <a:avLst/>
          </a:prstGeom>
          <a:noFill/>
          <a:ln w="9525">
            <a:noFill/>
            <a:miter lim="800000"/>
            <a:headEnd/>
            <a:tailEnd/>
          </a:ln>
        </p:spPr>
      </p:pic>
      <p:pic>
        <p:nvPicPr>
          <p:cNvPr id="5" name="Picture 6" descr="raf_air_cadet_logo_v2"/>
          <p:cNvPicPr>
            <a:picLocks noChangeAspect="1" noChangeArrowheads="1"/>
          </p:cNvPicPr>
          <p:nvPr userDrawn="1"/>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GB"/>
              <a:t>Presentation Title</a:t>
            </a:r>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GB"/>
              <a:t>Presentation sub-heading text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lvl="0"/>
            <a:r>
              <a:rPr lang="en-GB"/>
              <a:t>Slide title</a:t>
            </a:r>
          </a:p>
        </p:txBody>
      </p:sp>
      <p:sp>
        <p:nvSpPr>
          <p:cNvPr id="10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GB"/>
              <a:t>Slide body text</a:t>
            </a:r>
          </a:p>
          <a:p>
            <a:pPr lvl="1"/>
            <a:r>
              <a:rPr lang="en-GB"/>
              <a:t>Second level</a:t>
            </a:r>
          </a:p>
          <a:p>
            <a:pPr lvl="2"/>
            <a:r>
              <a:rPr lang="en-GB"/>
              <a:t>Third level</a:t>
            </a:r>
          </a:p>
          <a:p>
            <a:pPr lvl="3"/>
            <a:r>
              <a:rPr lang="en-GB"/>
              <a:t>Fourth level</a:t>
            </a:r>
          </a:p>
          <a:p>
            <a:pPr lvl="4"/>
            <a:r>
              <a:rPr lang="en-GB"/>
              <a:t>Fifth level</a:t>
            </a:r>
          </a:p>
        </p:txBody>
      </p:sp>
      <p:pic>
        <p:nvPicPr>
          <p:cNvPr id="1028" name="Picture 5" descr="raf_air_cadet_logo_v2"/>
          <p:cNvPicPr>
            <a:picLocks noChangeAspect="1" noChangeArrowheads="1"/>
          </p:cNvPicPr>
          <p:nvPr userDrawn="1"/>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89"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lnSpc>
          <a:spcPct val="90000"/>
        </a:lnSpc>
        <a:spcBef>
          <a:spcPct val="0"/>
        </a:spcBef>
        <a:spcAft>
          <a:spcPct val="0"/>
        </a:spcAft>
        <a:defRPr sz="4400" b="1">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latin typeface="Arial" charset="0"/>
          <a:cs typeface="Arial" charset="0"/>
        </a:defRPr>
      </a:lvl2pPr>
      <a:lvl3pPr algn="l" rtl="0" eaLnBrk="0" fontAlgn="base" hangingPunct="0">
        <a:lnSpc>
          <a:spcPct val="90000"/>
        </a:lnSpc>
        <a:spcBef>
          <a:spcPct val="0"/>
        </a:spcBef>
        <a:spcAft>
          <a:spcPct val="0"/>
        </a:spcAft>
        <a:defRPr sz="4400" b="1">
          <a:solidFill>
            <a:schemeClr val="tx2"/>
          </a:solidFill>
          <a:latin typeface="Arial" charset="0"/>
          <a:cs typeface="Arial" charset="0"/>
        </a:defRPr>
      </a:lvl3pPr>
      <a:lvl4pPr algn="l" rtl="0" eaLnBrk="0" fontAlgn="base" hangingPunct="0">
        <a:lnSpc>
          <a:spcPct val="90000"/>
        </a:lnSpc>
        <a:spcBef>
          <a:spcPct val="0"/>
        </a:spcBef>
        <a:spcAft>
          <a:spcPct val="0"/>
        </a:spcAft>
        <a:defRPr sz="4400" b="1">
          <a:solidFill>
            <a:schemeClr val="tx2"/>
          </a:solidFill>
          <a:latin typeface="Arial" charset="0"/>
          <a:cs typeface="Arial" charset="0"/>
        </a:defRPr>
      </a:lvl4pPr>
      <a:lvl5pPr algn="l" rtl="0" eaLnBrk="0" fontAlgn="base" hangingPunct="0">
        <a:lnSpc>
          <a:spcPct val="90000"/>
        </a:lnSpc>
        <a:spcBef>
          <a:spcPct val="0"/>
        </a:spcBef>
        <a:spcAft>
          <a:spcPct val="0"/>
        </a:spcAft>
        <a:defRPr sz="4400" b="1">
          <a:solidFill>
            <a:schemeClr val="tx2"/>
          </a:solidFill>
          <a:latin typeface="Arial" charset="0"/>
          <a:cs typeface="Arial" charset="0"/>
        </a:defRPr>
      </a:lvl5pPr>
      <a:lvl6pPr marL="457200" algn="l" rtl="0" fontAlgn="base">
        <a:lnSpc>
          <a:spcPct val="90000"/>
        </a:lnSpc>
        <a:spcBef>
          <a:spcPct val="0"/>
        </a:spcBef>
        <a:spcAft>
          <a:spcPct val="0"/>
        </a:spcAft>
        <a:defRPr sz="4400" b="1">
          <a:solidFill>
            <a:schemeClr val="tx2"/>
          </a:solidFill>
          <a:latin typeface="Arial" charset="0"/>
          <a:cs typeface="Arial" charset="0"/>
        </a:defRPr>
      </a:lvl6pPr>
      <a:lvl7pPr marL="914400" algn="l" rtl="0" fontAlgn="base">
        <a:lnSpc>
          <a:spcPct val="90000"/>
        </a:lnSpc>
        <a:spcBef>
          <a:spcPct val="0"/>
        </a:spcBef>
        <a:spcAft>
          <a:spcPct val="0"/>
        </a:spcAft>
        <a:defRPr sz="4400" b="1">
          <a:solidFill>
            <a:schemeClr val="tx2"/>
          </a:solidFill>
          <a:latin typeface="Arial" charset="0"/>
          <a:cs typeface="Arial" charset="0"/>
        </a:defRPr>
      </a:lvl7pPr>
      <a:lvl8pPr marL="1371600" algn="l" rtl="0" fontAlgn="base">
        <a:lnSpc>
          <a:spcPct val="90000"/>
        </a:lnSpc>
        <a:spcBef>
          <a:spcPct val="0"/>
        </a:spcBef>
        <a:spcAft>
          <a:spcPct val="0"/>
        </a:spcAft>
        <a:defRPr sz="4400" b="1">
          <a:solidFill>
            <a:schemeClr val="tx2"/>
          </a:solidFill>
          <a:latin typeface="Arial" charset="0"/>
          <a:cs typeface="Arial" charset="0"/>
        </a:defRPr>
      </a:lvl8pPr>
      <a:lvl9pPr marL="1828800" algn="l" rtl="0" fontAlgn="base">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400">
          <a:solidFill>
            <a:schemeClr val="tx1"/>
          </a:solidFill>
          <a:latin typeface="+mn-lt"/>
          <a:cs typeface="+mn-cs"/>
        </a:defRPr>
      </a:lvl4pPr>
      <a:lvl5pPr marL="2057400" indent="-228600" algn="l" rtl="0" eaLnBrk="0" fontAlgn="base" hangingPunct="0">
        <a:spcBef>
          <a:spcPct val="20000"/>
        </a:spcBef>
        <a:spcAft>
          <a:spcPct val="0"/>
        </a:spcAft>
        <a:buChar char="»"/>
        <a:defRPr sz="2400">
          <a:solidFill>
            <a:schemeClr val="tx1"/>
          </a:solidFill>
          <a:latin typeface="+mn-lt"/>
          <a:cs typeface="+mn-cs"/>
        </a:defRPr>
      </a:lvl5pPr>
      <a:lvl6pPr marL="2514600" indent="-228600" algn="l" rtl="0" fontAlgn="base">
        <a:spcBef>
          <a:spcPct val="20000"/>
        </a:spcBef>
        <a:spcAft>
          <a:spcPct val="0"/>
        </a:spcAft>
        <a:buChar char="»"/>
        <a:defRPr sz="2400">
          <a:solidFill>
            <a:schemeClr val="tx1"/>
          </a:solidFill>
          <a:latin typeface="+mn-lt"/>
          <a:cs typeface="+mn-cs"/>
        </a:defRPr>
      </a:lvl6pPr>
      <a:lvl7pPr marL="2971800" indent="-228600" algn="l" rtl="0" fontAlgn="base">
        <a:spcBef>
          <a:spcPct val="20000"/>
        </a:spcBef>
        <a:spcAft>
          <a:spcPct val="0"/>
        </a:spcAft>
        <a:buChar char="»"/>
        <a:defRPr sz="2400">
          <a:solidFill>
            <a:schemeClr val="tx1"/>
          </a:solidFill>
          <a:latin typeface="+mn-lt"/>
          <a:cs typeface="+mn-cs"/>
        </a:defRPr>
      </a:lvl7pPr>
      <a:lvl8pPr marL="3429000" indent="-228600" algn="l" rtl="0" fontAlgn="base">
        <a:spcBef>
          <a:spcPct val="20000"/>
        </a:spcBef>
        <a:spcAft>
          <a:spcPct val="0"/>
        </a:spcAft>
        <a:buChar char="»"/>
        <a:defRPr sz="2400">
          <a:solidFill>
            <a:schemeClr val="tx1"/>
          </a:solidFill>
          <a:latin typeface="+mn-lt"/>
          <a:cs typeface="+mn-cs"/>
        </a:defRPr>
      </a:lvl8pPr>
      <a:lvl9pPr marL="3886200" indent="-228600" algn="l" rtl="0" fontAlgn="base">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6309320"/>
            <a:ext cx="2376264" cy="338554"/>
          </a:xfrm>
          <a:prstGeom prst="rect">
            <a:avLst/>
          </a:prstGeom>
          <a:noFill/>
        </p:spPr>
        <p:txBody>
          <a:bodyPr wrap="square" rtlCol="0">
            <a:spAutoFit/>
          </a:bodyPr>
          <a:lstStyle/>
          <a:p>
            <a:r>
              <a:rPr lang="en-GB" sz="1600" dirty="0">
                <a:solidFill>
                  <a:schemeClr val="bg2"/>
                </a:solidFill>
              </a:rPr>
              <a:t>Version 2.10 OCT 2014</a:t>
            </a:r>
          </a:p>
        </p:txBody>
      </p:sp>
      <p:sp>
        <p:nvSpPr>
          <p:cNvPr id="3" name="Content Placeholder 4"/>
          <p:cNvSpPr txBox="1">
            <a:spLocks/>
          </p:cNvSpPr>
          <p:nvPr/>
        </p:nvSpPr>
        <p:spPr bwMode="auto">
          <a:xfrm>
            <a:off x="468313" y="1052513"/>
            <a:ext cx="8229600" cy="29731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en-GB" sz="3600" b="1" kern="0" dirty="0">
                <a:cs typeface="+mn-cs"/>
              </a:rPr>
              <a:t>Basic Radio Communications</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3600" b="1" i="0" u="none" strike="noStrike" kern="0" cap="none" spc="0" normalizeH="0" baseline="0" noProof="0" dirty="0">
                <a:ln>
                  <a:noFill/>
                </a:ln>
                <a:effectLst/>
                <a:uLnTx/>
                <a:uFillTx/>
                <a:latin typeface="Arial" charset="0"/>
                <a:ea typeface="+mn-ea"/>
                <a:cs typeface="+mn-cs"/>
              </a:rPr>
              <a:t>LO2 Part 1</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2400" b="1" i="0" u="none" strike="noStrike" kern="0" cap="none" spc="0" normalizeH="0" baseline="0" noProof="0" dirty="0">
              <a:ln>
                <a:noFill/>
              </a:ln>
              <a:effectLst/>
              <a:uLnTx/>
              <a:uFillTx/>
              <a:latin typeface="Arial" charset="0"/>
              <a:ea typeface="+mn-ea"/>
              <a:cs typeface="+mn-cs"/>
            </a:endParaRPr>
          </a:p>
          <a:p>
            <a:pPr lvl="0" algn="ctr" eaLnBrk="0" hangingPunct="0">
              <a:spcBef>
                <a:spcPct val="20000"/>
              </a:spcBef>
              <a:defRPr/>
            </a:pPr>
            <a:r>
              <a:rPr lang="en-GB" sz="3600" b="1" dirty="0"/>
              <a:t>Be able to send messages on the Air Cadet radio network</a:t>
            </a:r>
            <a:endParaRPr kumimoji="0" lang="en-GB" sz="3600" b="1" i="0" u="none" strike="noStrike" kern="0" cap="none" spc="0" normalizeH="0" baseline="0" noProof="0" dirty="0">
              <a:ln>
                <a:noFill/>
              </a:ln>
              <a:effectLst/>
              <a:uLnTx/>
              <a:uFillTx/>
              <a:cs typeface="+mn-cs"/>
            </a:endParaRPr>
          </a:p>
        </p:txBody>
      </p:sp>
      <p:sp>
        <p:nvSpPr>
          <p:cNvPr id="4" name="TextBox 3"/>
          <p:cNvSpPr txBox="1">
            <a:spLocks noChangeArrowheads="1"/>
          </p:cNvSpPr>
          <p:nvPr/>
        </p:nvSpPr>
        <p:spPr bwMode="auto">
          <a:xfrm>
            <a:off x="1333500" y="385763"/>
            <a:ext cx="6599238" cy="307975"/>
          </a:xfrm>
          <a:prstGeom prst="rect">
            <a:avLst/>
          </a:prstGeom>
          <a:noFill/>
          <a:ln w="9525">
            <a:noFill/>
            <a:miter lim="800000"/>
            <a:headEnd/>
            <a:tailEnd/>
          </a:ln>
        </p:spPr>
        <p:txBody>
          <a:bodyPr>
            <a:spAutoFit/>
          </a:bodyPr>
          <a:lstStyle/>
          <a:p>
            <a:pPr algn="ctr"/>
            <a:r>
              <a:rPr lang="en-GB" sz="1400" dirty="0"/>
              <a:t>Uncontrolled copy not subject to amendment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67544" y="2204864"/>
            <a:ext cx="8229600" cy="3967240"/>
          </a:xfrm>
        </p:spPr>
        <p:txBody>
          <a:bodyPr/>
          <a:lstStyle/>
          <a:p>
            <a:pPr eaLnBrk="1" hangingPunct="1">
              <a:lnSpc>
                <a:spcPct val="90000"/>
              </a:lnSpc>
              <a:buClr>
                <a:srgbClr val="FF3300"/>
              </a:buClr>
              <a:buSzPct val="150000"/>
              <a:buFont typeface="Monotype Sorts" pitchFamily="2" charset="2"/>
              <a:buChar char="û"/>
            </a:pPr>
            <a:r>
              <a:rPr lang="en-GB" b="1" dirty="0">
                <a:latin typeface="Arial" charset="0"/>
              </a:rPr>
              <a:t>Use unauthorised codenames</a:t>
            </a:r>
          </a:p>
          <a:p>
            <a:pPr eaLnBrk="1" hangingPunct="1">
              <a:lnSpc>
                <a:spcPct val="90000"/>
              </a:lnSpc>
              <a:buClr>
                <a:srgbClr val="FF3300"/>
              </a:buClr>
              <a:buSzPct val="150000"/>
              <a:buFont typeface="Monotype Sorts" pitchFamily="2" charset="2"/>
              <a:buChar char="û"/>
            </a:pPr>
            <a:endParaRPr lang="en-GB" sz="1000" b="1" dirty="0">
              <a:latin typeface="Arial" charset="0"/>
            </a:endParaRPr>
          </a:p>
          <a:p>
            <a:pPr eaLnBrk="1" hangingPunct="1">
              <a:lnSpc>
                <a:spcPct val="90000"/>
              </a:lnSpc>
              <a:buClr>
                <a:srgbClr val="FF3300"/>
              </a:buClr>
              <a:buSzPct val="150000"/>
              <a:buFont typeface="Monotype Sorts" pitchFamily="2" charset="2"/>
              <a:buChar char="û"/>
            </a:pPr>
            <a:r>
              <a:rPr lang="en-GB" b="1" dirty="0">
                <a:latin typeface="Arial" charset="0"/>
              </a:rPr>
              <a:t>Use personal names or nicknames</a:t>
            </a:r>
          </a:p>
          <a:p>
            <a:pPr eaLnBrk="1" hangingPunct="1">
              <a:lnSpc>
                <a:spcPct val="90000"/>
              </a:lnSpc>
              <a:buClr>
                <a:srgbClr val="FF3300"/>
              </a:buClr>
              <a:buSzPct val="150000"/>
              <a:buFont typeface="Monotype Sorts" pitchFamily="2" charset="2"/>
              <a:buChar char="û"/>
            </a:pPr>
            <a:endParaRPr lang="en-GB" sz="1000" b="1" dirty="0">
              <a:latin typeface="Arial" charset="0"/>
            </a:endParaRPr>
          </a:p>
          <a:p>
            <a:pPr eaLnBrk="1" hangingPunct="1">
              <a:lnSpc>
                <a:spcPct val="90000"/>
              </a:lnSpc>
              <a:buClr>
                <a:srgbClr val="FF3300"/>
              </a:buClr>
              <a:buSzPct val="150000"/>
              <a:buFont typeface="Monotype Sorts" pitchFamily="2" charset="2"/>
              <a:buChar char="û"/>
            </a:pPr>
            <a:r>
              <a:rPr lang="en-GB" b="1" dirty="0">
                <a:latin typeface="Arial" charset="0"/>
              </a:rPr>
              <a:t>Use slang or jargon</a:t>
            </a:r>
          </a:p>
          <a:p>
            <a:pPr eaLnBrk="1" hangingPunct="1">
              <a:lnSpc>
                <a:spcPct val="90000"/>
              </a:lnSpc>
              <a:buClr>
                <a:srgbClr val="FF3300"/>
              </a:buClr>
              <a:buSzPct val="150000"/>
              <a:buFont typeface="Monotype Sorts" pitchFamily="2" charset="2"/>
              <a:buChar char="û"/>
            </a:pPr>
            <a:endParaRPr lang="en-GB" sz="1000" b="1" dirty="0">
              <a:latin typeface="Arial" charset="0"/>
            </a:endParaRPr>
          </a:p>
          <a:p>
            <a:pPr eaLnBrk="1" hangingPunct="1">
              <a:lnSpc>
                <a:spcPct val="90000"/>
              </a:lnSpc>
              <a:buClr>
                <a:srgbClr val="FF3300"/>
              </a:buClr>
              <a:buSzPct val="150000"/>
              <a:buFont typeface="Monotype Sorts" pitchFamily="2" charset="2"/>
              <a:buChar char="û"/>
            </a:pPr>
            <a:r>
              <a:rPr lang="en-GB" b="1" dirty="0">
                <a:latin typeface="Arial" charset="0"/>
              </a:rPr>
              <a:t>Transmit aircraft types, roles or weapon loads in clear speech</a:t>
            </a:r>
          </a:p>
          <a:p>
            <a:pPr eaLnBrk="1" hangingPunct="1">
              <a:lnSpc>
                <a:spcPct val="90000"/>
              </a:lnSpc>
              <a:buClr>
                <a:srgbClr val="FF3300"/>
              </a:buClr>
              <a:buSzPct val="150000"/>
              <a:buFont typeface="Monotype Sorts" pitchFamily="2" charset="2"/>
              <a:buChar char="û"/>
            </a:pPr>
            <a:endParaRPr lang="en-GB" sz="1000" b="1" dirty="0">
              <a:latin typeface="Arial" charset="0"/>
            </a:endParaRPr>
          </a:p>
          <a:p>
            <a:pPr eaLnBrk="1" hangingPunct="1">
              <a:lnSpc>
                <a:spcPct val="90000"/>
              </a:lnSpc>
              <a:buClr>
                <a:srgbClr val="FF3300"/>
              </a:buClr>
              <a:buSzPct val="150000"/>
              <a:buFont typeface="Monotype Sorts" pitchFamily="2" charset="2"/>
              <a:buChar char="û"/>
            </a:pPr>
            <a:r>
              <a:rPr lang="en-GB" b="1" dirty="0">
                <a:latin typeface="Arial" charset="0"/>
              </a:rPr>
              <a:t>Transmit details of arms or ammunition and particularly their movement</a:t>
            </a:r>
          </a:p>
          <a:p>
            <a:pPr eaLnBrk="1" hangingPunct="1">
              <a:lnSpc>
                <a:spcPct val="90000"/>
              </a:lnSpc>
              <a:buClr>
                <a:srgbClr val="FF3300"/>
              </a:buClr>
              <a:buSzPct val="150000"/>
              <a:buFont typeface="Monotype Sorts" pitchFamily="2" charset="2"/>
              <a:buChar char="û"/>
            </a:pPr>
            <a:endParaRPr lang="en-GB" sz="1000" b="1" dirty="0">
              <a:latin typeface="Arial" charset="0"/>
            </a:endParaRPr>
          </a:p>
          <a:p>
            <a:pPr eaLnBrk="1" hangingPunct="1">
              <a:lnSpc>
                <a:spcPct val="90000"/>
              </a:lnSpc>
              <a:buClr>
                <a:srgbClr val="FF3300"/>
              </a:buClr>
              <a:buSzPct val="150000"/>
              <a:buFont typeface="Monotype Sorts" pitchFamily="2" charset="2"/>
              <a:buChar char="û"/>
            </a:pPr>
            <a:r>
              <a:rPr lang="en-GB" b="1" dirty="0">
                <a:latin typeface="Arial" charset="0"/>
              </a:rPr>
              <a:t>Transmit unit locations in clear speech</a:t>
            </a:r>
          </a:p>
        </p:txBody>
      </p:sp>
      <p:sp>
        <p:nvSpPr>
          <p:cNvPr id="25604" name="Text Box 4"/>
          <p:cNvSpPr txBox="1">
            <a:spLocks noChangeArrowheads="1"/>
          </p:cNvSpPr>
          <p:nvPr/>
        </p:nvSpPr>
        <p:spPr bwMode="auto">
          <a:xfrm>
            <a:off x="539552" y="1484784"/>
            <a:ext cx="1873250" cy="641350"/>
          </a:xfrm>
          <a:prstGeom prst="rect">
            <a:avLst/>
          </a:prstGeom>
          <a:noFill/>
          <a:ln w="12700" algn="ctr">
            <a:noFill/>
            <a:miter lim="800000"/>
            <a:headEnd/>
            <a:tailEnd/>
          </a:ln>
          <a:effectLst/>
        </p:spPr>
        <p:txBody>
          <a:bodyPr>
            <a:spAutoFit/>
          </a:bodyPr>
          <a:lstStyle/>
          <a:p>
            <a:pPr>
              <a:defRPr/>
            </a:pPr>
            <a:r>
              <a:rPr lang="en-GB" sz="3600" b="1" dirty="0">
                <a:effectLst>
                  <a:outerShdw blurRad="38100" dist="38100" dir="2700000" algn="tl">
                    <a:srgbClr val="000000"/>
                  </a:outerShdw>
                </a:effectLst>
              </a:rPr>
              <a:t>Never</a:t>
            </a:r>
          </a:p>
        </p:txBody>
      </p:sp>
      <p:sp>
        <p:nvSpPr>
          <p:cNvPr id="6"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Security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0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60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395288" y="2636912"/>
            <a:ext cx="8209160" cy="2086725"/>
          </a:xfrm>
        </p:spPr>
        <p:txBody>
          <a:bodyPr/>
          <a:lstStyle/>
          <a:p>
            <a:pPr eaLnBrk="1" hangingPunct="1">
              <a:buClr>
                <a:srgbClr val="7CF828"/>
              </a:buClr>
              <a:buSzPct val="150000"/>
              <a:buFont typeface="Wingdings" pitchFamily="2" charset="2"/>
              <a:buChar char="ü"/>
            </a:pPr>
            <a:r>
              <a:rPr lang="en-GB" b="1" dirty="0">
                <a:latin typeface="Arial" charset="0"/>
              </a:rPr>
              <a:t>Use your </a:t>
            </a:r>
            <a:r>
              <a:rPr lang="en-GB" b="1" dirty="0" err="1">
                <a:latin typeface="Arial" charset="0"/>
              </a:rPr>
              <a:t>callsign</a:t>
            </a:r>
            <a:r>
              <a:rPr lang="en-GB" b="1" dirty="0">
                <a:latin typeface="Arial" charset="0"/>
              </a:rPr>
              <a:t> at the start of a transmission</a:t>
            </a:r>
          </a:p>
          <a:p>
            <a:pPr eaLnBrk="1" hangingPunct="1">
              <a:buClr>
                <a:srgbClr val="7CF828"/>
              </a:buClr>
              <a:buFont typeface="Wingdings" pitchFamily="2" charset="2"/>
              <a:buChar char="ü"/>
            </a:pPr>
            <a:endParaRPr lang="en-GB" sz="1000" b="1" dirty="0">
              <a:latin typeface="Arial" charset="0"/>
            </a:endParaRPr>
          </a:p>
          <a:p>
            <a:pPr eaLnBrk="1" hangingPunct="1">
              <a:buClr>
                <a:srgbClr val="7CF828"/>
              </a:buClr>
              <a:buSzPct val="150000"/>
              <a:buFont typeface="Wingdings" pitchFamily="2" charset="2"/>
              <a:buChar char="ü"/>
            </a:pPr>
            <a:r>
              <a:rPr lang="en-GB" b="1" dirty="0">
                <a:latin typeface="Arial" charset="0"/>
              </a:rPr>
              <a:t>Use only authorised appointment titles</a:t>
            </a:r>
          </a:p>
          <a:p>
            <a:pPr eaLnBrk="1" hangingPunct="1">
              <a:buClr>
                <a:srgbClr val="7CF828"/>
              </a:buClr>
              <a:buSzPct val="150000"/>
              <a:buFont typeface="Wingdings" pitchFamily="2" charset="2"/>
              <a:buChar char="ü"/>
            </a:pPr>
            <a:endParaRPr lang="en-GB" sz="1000" b="1" dirty="0">
              <a:latin typeface="Arial" charset="0"/>
            </a:endParaRPr>
          </a:p>
          <a:p>
            <a:pPr eaLnBrk="1" hangingPunct="1">
              <a:buClr>
                <a:srgbClr val="7CF828"/>
              </a:buClr>
              <a:buSzPct val="150000"/>
              <a:buFont typeface="Wingdings" pitchFamily="2" charset="2"/>
              <a:buChar char="ü"/>
            </a:pPr>
            <a:r>
              <a:rPr lang="en-GB" b="1" dirty="0">
                <a:latin typeface="Arial" charset="0"/>
              </a:rPr>
              <a:t>Ask a station to “authenticate” if you think it may not be genuine</a:t>
            </a:r>
          </a:p>
        </p:txBody>
      </p:sp>
      <p:sp>
        <p:nvSpPr>
          <p:cNvPr id="26628" name="Rectangle 4"/>
          <p:cNvSpPr>
            <a:spLocks noChangeArrowheads="1"/>
          </p:cNvSpPr>
          <p:nvPr/>
        </p:nvSpPr>
        <p:spPr bwMode="auto">
          <a:xfrm>
            <a:off x="468313" y="260350"/>
            <a:ext cx="8229600" cy="1139825"/>
          </a:xfrm>
          <a:prstGeom prst="rect">
            <a:avLst/>
          </a:prstGeom>
          <a:noFill/>
          <a:ln w="9525">
            <a:noFill/>
            <a:miter lim="800000"/>
            <a:headEnd/>
            <a:tailEnd/>
          </a:ln>
          <a:effectLst/>
        </p:spPr>
        <p:txBody>
          <a:bodyPr anchor="ctr"/>
          <a:lstStyle/>
          <a:p>
            <a:pPr eaLnBrk="1" hangingPunct="1">
              <a:spcBef>
                <a:spcPct val="0"/>
              </a:spcBef>
              <a:defRPr/>
            </a:pPr>
            <a:endParaRPr lang="en-US" sz="4800" b="1">
              <a:effectLst>
                <a:outerShdw blurRad="38100" dist="38100" dir="2700000" algn="tl">
                  <a:srgbClr val="000000"/>
                </a:outerShdw>
              </a:effectLst>
            </a:endParaRPr>
          </a:p>
        </p:txBody>
      </p:sp>
      <p:sp>
        <p:nvSpPr>
          <p:cNvPr id="26631" name="Text Box 7"/>
          <p:cNvSpPr txBox="1">
            <a:spLocks noChangeArrowheads="1"/>
          </p:cNvSpPr>
          <p:nvPr/>
        </p:nvSpPr>
        <p:spPr bwMode="auto">
          <a:xfrm>
            <a:off x="467544" y="1412776"/>
            <a:ext cx="1871662" cy="641350"/>
          </a:xfrm>
          <a:prstGeom prst="rect">
            <a:avLst/>
          </a:prstGeom>
          <a:noFill/>
          <a:ln w="12700" algn="ctr">
            <a:noFill/>
            <a:miter lim="800000"/>
            <a:headEnd/>
            <a:tailEnd/>
          </a:ln>
          <a:effectLst/>
        </p:spPr>
        <p:txBody>
          <a:bodyPr>
            <a:spAutoFit/>
          </a:bodyPr>
          <a:lstStyle/>
          <a:p>
            <a:pPr>
              <a:defRPr/>
            </a:pPr>
            <a:r>
              <a:rPr lang="en-GB" sz="3600" b="1" dirty="0">
                <a:effectLst>
                  <a:outerShdw blurRad="38100" dist="38100" dir="2700000" algn="tl">
                    <a:srgbClr val="000000"/>
                  </a:outerShdw>
                </a:effectLst>
              </a:rPr>
              <a:t>Always</a:t>
            </a:r>
          </a:p>
        </p:txBody>
      </p:sp>
      <p:sp>
        <p:nvSpPr>
          <p:cNvPr id="7"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Security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467544" y="1700808"/>
            <a:ext cx="3744416" cy="815975"/>
          </a:xfrm>
          <a:prstGeom prst="rect">
            <a:avLst/>
          </a:prstGeom>
          <a:noFill/>
          <a:ln w="9525">
            <a:noFill/>
            <a:miter lim="800000"/>
            <a:headEnd/>
            <a:tailEnd/>
          </a:ln>
          <a:effectLst/>
        </p:spPr>
        <p:txBody>
          <a:bodyPr lIns="92075" tIns="46038" rIns="92075" bIns="46038"/>
          <a:lstStyle/>
          <a:p>
            <a:pPr marL="342900" indent="-342900" algn="l" eaLnBrk="1" hangingPunct="1">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rPr>
              <a:t>Authentication</a:t>
            </a:r>
          </a:p>
          <a:p>
            <a:pPr marL="342900" indent="-342900" algn="l" eaLnBrk="1" hangingPunct="1">
              <a:spcBef>
                <a:spcPct val="20000"/>
              </a:spcBef>
              <a:buClr>
                <a:schemeClr val="tx2"/>
              </a:buClr>
              <a:buSzPct val="60000"/>
              <a:buFont typeface="Wingdings" pitchFamily="2" charset="2"/>
              <a:buNone/>
            </a:pPr>
            <a:endParaRPr lang="en-GB" sz="4000" b="1" dirty="0">
              <a:effectLst>
                <a:outerShdw blurRad="38100" dist="38100" dir="2700000" algn="tl">
                  <a:srgbClr val="000000"/>
                </a:outerShdw>
              </a:effectLst>
              <a:latin typeface="Arial Rounded MT Bold" pitchFamily="34" charset="0"/>
            </a:endParaRPr>
          </a:p>
        </p:txBody>
      </p:sp>
      <p:sp>
        <p:nvSpPr>
          <p:cNvPr id="13318" name="Text Box 6"/>
          <p:cNvSpPr txBox="1">
            <a:spLocks noChangeArrowheads="1"/>
          </p:cNvSpPr>
          <p:nvPr/>
        </p:nvSpPr>
        <p:spPr bwMode="auto">
          <a:xfrm>
            <a:off x="539750" y="2924175"/>
            <a:ext cx="8135938" cy="369332"/>
          </a:xfrm>
          <a:prstGeom prst="rect">
            <a:avLst/>
          </a:prstGeom>
          <a:noFill/>
          <a:ln w="12700" algn="ctr">
            <a:noFill/>
            <a:miter lim="800000"/>
            <a:headEnd/>
            <a:tailEnd/>
          </a:ln>
        </p:spPr>
        <p:txBody>
          <a:bodyPr>
            <a:spAutoFit/>
          </a:bodyPr>
          <a:lstStyle/>
          <a:p>
            <a:pPr algn="l">
              <a:buFont typeface="Tahoma" pitchFamily="34" charset="0"/>
              <a:buChar char="◊"/>
            </a:pPr>
            <a:endParaRPr lang="en-US">
              <a:latin typeface="Tahoma" pitchFamily="34" charset="0"/>
            </a:endParaRPr>
          </a:p>
        </p:txBody>
      </p:sp>
      <p:sp>
        <p:nvSpPr>
          <p:cNvPr id="13319" name="Text Box 7"/>
          <p:cNvSpPr txBox="1">
            <a:spLocks noChangeArrowheads="1"/>
          </p:cNvSpPr>
          <p:nvPr/>
        </p:nvSpPr>
        <p:spPr bwMode="auto">
          <a:xfrm>
            <a:off x="468313" y="2708275"/>
            <a:ext cx="8675687" cy="984885"/>
          </a:xfrm>
          <a:prstGeom prst="rect">
            <a:avLst/>
          </a:prstGeom>
          <a:noFill/>
          <a:ln w="12700" algn="ctr">
            <a:noFill/>
            <a:miter lim="800000"/>
            <a:headEnd/>
            <a:tailEnd/>
          </a:ln>
        </p:spPr>
        <p:txBody>
          <a:bodyPr>
            <a:spAutoFit/>
          </a:bodyPr>
          <a:lstStyle/>
          <a:p>
            <a:pPr algn="l">
              <a:buClr>
                <a:srgbClr val="FFFF00"/>
              </a:buClr>
              <a:buFont typeface="Arial" pitchFamily="34" charset="0"/>
              <a:buChar char="•"/>
            </a:pPr>
            <a:r>
              <a:rPr lang="en-GB" sz="2400" b="1" dirty="0"/>
              <a:t>   Is a way to help protect your communications</a:t>
            </a:r>
          </a:p>
          <a:p>
            <a:pPr algn="l">
              <a:buClr>
                <a:srgbClr val="FFFF00"/>
              </a:buClr>
              <a:buFont typeface="Arial" pitchFamily="34" charset="0"/>
              <a:buChar char="•"/>
            </a:pPr>
            <a:endParaRPr lang="en-GB" sz="1000" b="1" dirty="0"/>
          </a:p>
          <a:p>
            <a:pPr algn="l">
              <a:buClr>
                <a:srgbClr val="FFFF00"/>
              </a:buClr>
              <a:buFont typeface="Arial" pitchFamily="34" charset="0"/>
              <a:buChar char="•"/>
            </a:pPr>
            <a:r>
              <a:rPr lang="en-GB" sz="2400" b="1" dirty="0"/>
              <a:t>   How to do this is described later</a:t>
            </a:r>
          </a:p>
        </p:txBody>
      </p:sp>
      <p:sp>
        <p:nvSpPr>
          <p:cNvPr id="6"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Security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3319">
                                            <p:txEl>
                                              <p:pRg st="0" end="0"/>
                                            </p:tx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33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build="allAtOnce"/>
      <p:bldP spid="13319" grpId="1"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ChangeArrowheads="1"/>
          </p:cNvSpPr>
          <p:nvPr/>
        </p:nvSpPr>
        <p:spPr bwMode="auto">
          <a:xfrm>
            <a:off x="395536" y="1628775"/>
            <a:ext cx="8369052" cy="4114800"/>
          </a:xfrm>
          <a:prstGeom prst="rect">
            <a:avLst/>
          </a:prstGeom>
          <a:noFill/>
          <a:ln w="9525">
            <a:noFill/>
            <a:miter lim="800000"/>
            <a:headEnd/>
            <a:tailEnd/>
          </a:ln>
          <a:effectLst/>
        </p:spPr>
        <p:txBody>
          <a:bodyPr lIns="92075" tIns="46038" rIns="92075" bIns="46038"/>
          <a:lstStyle/>
          <a:p>
            <a:pPr marL="342900" indent="-342900" algn="l" eaLnBrk="1" hangingPunct="1">
              <a:spcBef>
                <a:spcPct val="20000"/>
              </a:spcBef>
              <a:buClr>
                <a:srgbClr val="FFCC00"/>
              </a:buClr>
              <a:buSzPct val="180000"/>
            </a:pPr>
            <a:r>
              <a:rPr lang="en-GB" sz="3600" b="1" dirty="0">
                <a:effectLst>
                  <a:outerShdw blurRad="38100" dist="38100" dir="2700000" algn="tl">
                    <a:srgbClr val="000000">
                      <a:alpha val="43137"/>
                    </a:srgbClr>
                  </a:outerShdw>
                </a:effectLst>
              </a:rPr>
              <a:t>Additional aids to security</a:t>
            </a:r>
          </a:p>
          <a:p>
            <a:pPr marL="342900" indent="-342900" algn="l" eaLnBrk="1" hangingPunct="1">
              <a:spcBef>
                <a:spcPct val="20000"/>
              </a:spcBef>
              <a:buClr>
                <a:srgbClr val="FFCC00"/>
              </a:buClr>
              <a:buSzPct val="180000"/>
              <a:buFontTx/>
              <a:buChar char="•"/>
            </a:pPr>
            <a:endParaRPr lang="en-GB" sz="3200" dirty="0">
              <a:effectLst>
                <a:outerShdw blurRad="38100" dist="38100" dir="2700000" algn="tl">
                  <a:srgbClr val="000000"/>
                </a:outerShdw>
              </a:effectLst>
            </a:endParaRPr>
          </a:p>
          <a:p>
            <a:pPr marL="342900" indent="-342900" algn="l" eaLnBrk="1" hangingPunct="1">
              <a:spcBef>
                <a:spcPct val="20000"/>
              </a:spcBef>
              <a:buClr>
                <a:srgbClr val="FFFF00"/>
              </a:buClr>
              <a:buSzPct val="100000"/>
              <a:buFontTx/>
              <a:buChar char="•"/>
            </a:pPr>
            <a:r>
              <a:rPr lang="en-GB" sz="2400" b="1" dirty="0"/>
              <a:t>Codes</a:t>
            </a:r>
          </a:p>
          <a:p>
            <a:pPr marL="342900" indent="-342900" algn="l" eaLnBrk="1" hangingPunct="1">
              <a:spcBef>
                <a:spcPct val="20000"/>
              </a:spcBef>
              <a:buClr>
                <a:srgbClr val="FFFF00"/>
              </a:buClr>
              <a:buSzPct val="100000"/>
              <a:buFontTx/>
              <a:buChar char="•"/>
            </a:pPr>
            <a:endParaRPr lang="en-GB" sz="1000" b="1" dirty="0"/>
          </a:p>
          <a:p>
            <a:pPr marL="342900" indent="-342900" algn="l" eaLnBrk="1" hangingPunct="1">
              <a:spcBef>
                <a:spcPct val="20000"/>
              </a:spcBef>
              <a:buClr>
                <a:srgbClr val="FFFF00"/>
              </a:buClr>
              <a:buSzPct val="100000"/>
              <a:buFontTx/>
              <a:buChar char="•"/>
            </a:pPr>
            <a:r>
              <a:rPr lang="en-GB" sz="2400" b="1" dirty="0"/>
              <a:t>Appointment Titles</a:t>
            </a:r>
          </a:p>
          <a:p>
            <a:pPr marL="342900" indent="-342900" algn="l" eaLnBrk="1" hangingPunct="1">
              <a:spcBef>
                <a:spcPct val="20000"/>
              </a:spcBef>
              <a:buClr>
                <a:srgbClr val="FFFF00"/>
              </a:buClr>
              <a:buSzPct val="100000"/>
              <a:buFontTx/>
              <a:buChar char="•"/>
            </a:pPr>
            <a:endParaRPr lang="en-GB" sz="1000" b="1" dirty="0"/>
          </a:p>
          <a:p>
            <a:pPr marL="342900" indent="-342900" algn="l" eaLnBrk="1" hangingPunct="1">
              <a:spcBef>
                <a:spcPct val="20000"/>
              </a:spcBef>
              <a:buClr>
                <a:srgbClr val="FFFF00"/>
              </a:buClr>
              <a:buSzPct val="100000"/>
              <a:buFontTx/>
              <a:buChar char="•"/>
            </a:pPr>
            <a:r>
              <a:rPr lang="en-GB" sz="2400" b="1" dirty="0"/>
              <a:t>Veiled Speech</a:t>
            </a:r>
          </a:p>
          <a:p>
            <a:pPr marL="342900" indent="-342900" algn="l" eaLnBrk="1" hangingPunct="1">
              <a:spcBef>
                <a:spcPct val="20000"/>
              </a:spcBef>
              <a:buClr>
                <a:srgbClr val="FFCC00"/>
              </a:buClr>
              <a:buFontTx/>
              <a:buChar char="•"/>
            </a:pPr>
            <a:endParaRPr lang="en-GB" sz="3200" b="1" dirty="0">
              <a:effectLst>
                <a:outerShdw blurRad="38100" dist="38100" dir="2700000" algn="tl">
                  <a:srgbClr val="000000"/>
                </a:outerShdw>
              </a:effectLst>
            </a:endParaRPr>
          </a:p>
          <a:p>
            <a:pPr marL="342900" indent="-342900" algn="l" eaLnBrk="1" hangingPunct="1">
              <a:spcBef>
                <a:spcPct val="20000"/>
              </a:spcBef>
              <a:buClr>
                <a:srgbClr val="FFCC00"/>
              </a:buClr>
              <a:buFontTx/>
              <a:buChar char="•"/>
            </a:pPr>
            <a:endParaRPr lang="en-US" sz="3200" b="1" dirty="0">
              <a:effectLst>
                <a:outerShdw blurRad="38100" dist="38100" dir="2700000" algn="tl">
                  <a:srgbClr val="000000"/>
                </a:outerShdw>
              </a:effectLst>
            </a:endParaRPr>
          </a:p>
        </p:txBody>
      </p:sp>
      <p:sp>
        <p:nvSpPr>
          <p:cNvPr id="4"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Security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251520" y="1673224"/>
            <a:ext cx="8712968" cy="4512004"/>
          </a:xfrm>
        </p:spPr>
        <p:txBody>
          <a:bodyPr/>
          <a:lstStyle/>
          <a:p>
            <a:pPr eaLnBrk="1" hangingPunct="1">
              <a:lnSpc>
                <a:spcPct val="90000"/>
              </a:lnSpc>
              <a:buFont typeface="Wingdings" pitchFamily="2" charset="2"/>
              <a:buNone/>
            </a:pPr>
            <a:r>
              <a:rPr lang="en-GB" sz="3600" b="1" dirty="0">
                <a:effectLst>
                  <a:outerShdw blurRad="38100" dist="38100" dir="2700000" algn="tl">
                    <a:srgbClr val="000000">
                      <a:alpha val="43137"/>
                    </a:srgbClr>
                  </a:outerShdw>
                </a:effectLst>
                <a:latin typeface="Arial" charset="0"/>
              </a:rPr>
              <a:t>Before transmitting </a:t>
            </a:r>
          </a:p>
          <a:p>
            <a:pPr eaLnBrk="1" hangingPunct="1">
              <a:lnSpc>
                <a:spcPct val="90000"/>
              </a:lnSpc>
              <a:buClr>
                <a:srgbClr val="FFFF00"/>
              </a:buClr>
            </a:pPr>
            <a:endParaRPr lang="en-GB" b="1" dirty="0">
              <a:latin typeface="Arial" charset="0"/>
            </a:endParaRPr>
          </a:p>
          <a:p>
            <a:pPr eaLnBrk="1" hangingPunct="1">
              <a:lnSpc>
                <a:spcPct val="90000"/>
              </a:lnSpc>
              <a:buClr>
                <a:srgbClr val="FFFF00"/>
              </a:buClr>
            </a:pPr>
            <a:r>
              <a:rPr lang="en-GB" b="1" dirty="0">
                <a:latin typeface="Arial" charset="0"/>
              </a:rPr>
              <a:t>Listen and check that you can not hear another station </a:t>
            </a:r>
          </a:p>
          <a:p>
            <a:pPr eaLnBrk="1" hangingPunct="1">
              <a:lnSpc>
                <a:spcPct val="90000"/>
              </a:lnSpc>
              <a:buClr>
                <a:srgbClr val="FFFF00"/>
              </a:buClr>
            </a:pPr>
            <a:endParaRPr lang="en-GB" sz="1000" b="1" dirty="0">
              <a:latin typeface="Arial" charset="0"/>
            </a:endParaRPr>
          </a:p>
          <a:p>
            <a:pPr eaLnBrk="1" hangingPunct="1">
              <a:lnSpc>
                <a:spcPct val="90000"/>
              </a:lnSpc>
              <a:buClr>
                <a:srgbClr val="FFFF00"/>
              </a:buClr>
            </a:pPr>
            <a:r>
              <a:rPr lang="en-GB" b="1" dirty="0">
                <a:latin typeface="Arial" charset="0"/>
              </a:rPr>
              <a:t>Know how to use microphone</a:t>
            </a:r>
          </a:p>
          <a:p>
            <a:pPr eaLnBrk="1" hangingPunct="1">
              <a:lnSpc>
                <a:spcPct val="90000"/>
              </a:lnSpc>
              <a:buClr>
                <a:srgbClr val="FFFF00"/>
              </a:buClr>
            </a:pPr>
            <a:endParaRPr lang="en-GB" sz="1000" b="1" dirty="0">
              <a:latin typeface="Arial" charset="0"/>
            </a:endParaRPr>
          </a:p>
          <a:p>
            <a:pPr eaLnBrk="1" hangingPunct="1">
              <a:lnSpc>
                <a:spcPct val="90000"/>
              </a:lnSpc>
              <a:buClr>
                <a:srgbClr val="FFFF00"/>
              </a:buClr>
            </a:pPr>
            <a:r>
              <a:rPr lang="en-GB" b="1" dirty="0">
                <a:latin typeface="Arial" charset="0"/>
              </a:rPr>
              <a:t>Keep hands away from the front of the microphone</a:t>
            </a:r>
          </a:p>
          <a:p>
            <a:pPr eaLnBrk="1" hangingPunct="1">
              <a:lnSpc>
                <a:spcPct val="90000"/>
              </a:lnSpc>
              <a:buClr>
                <a:srgbClr val="FFFF00"/>
              </a:buClr>
            </a:pPr>
            <a:endParaRPr lang="en-GB" sz="1000" b="1" dirty="0">
              <a:latin typeface="Arial" charset="0"/>
            </a:endParaRPr>
          </a:p>
          <a:p>
            <a:pPr eaLnBrk="1" hangingPunct="1">
              <a:lnSpc>
                <a:spcPct val="90000"/>
              </a:lnSpc>
              <a:buClr>
                <a:srgbClr val="FFFF00"/>
              </a:buClr>
            </a:pPr>
            <a:r>
              <a:rPr lang="en-GB" b="1" dirty="0">
                <a:latin typeface="Arial" charset="0"/>
              </a:rPr>
              <a:t>Hold the microphone 50 mm from your mouth ready to speak across it</a:t>
            </a:r>
          </a:p>
          <a:p>
            <a:pPr eaLnBrk="1" hangingPunct="1">
              <a:lnSpc>
                <a:spcPct val="90000"/>
              </a:lnSpc>
              <a:buClr>
                <a:srgbClr val="FFFF00"/>
              </a:buClr>
            </a:pPr>
            <a:endParaRPr lang="en-GB" sz="1000" b="1" dirty="0">
              <a:latin typeface="Arial" charset="0"/>
            </a:endParaRPr>
          </a:p>
          <a:p>
            <a:pPr eaLnBrk="1" hangingPunct="1">
              <a:lnSpc>
                <a:spcPct val="90000"/>
              </a:lnSpc>
              <a:buClr>
                <a:srgbClr val="FFFF00"/>
              </a:buClr>
            </a:pPr>
            <a:r>
              <a:rPr lang="en-GB" b="1" dirty="0">
                <a:latin typeface="Arial" charset="0"/>
              </a:rPr>
              <a:t>Do not hold the boom of a head set or desk microphone</a:t>
            </a:r>
          </a:p>
          <a:p>
            <a:pPr eaLnBrk="1" hangingPunct="1">
              <a:lnSpc>
                <a:spcPct val="90000"/>
              </a:lnSpc>
            </a:pPr>
            <a:endParaRPr lang="en-GB" sz="2800" dirty="0">
              <a:latin typeface="Arial" charset="0"/>
            </a:endParaRPr>
          </a:p>
        </p:txBody>
      </p:sp>
      <p:sp>
        <p:nvSpPr>
          <p:cNvPr id="5"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effectLst>
                  <a:outerShdw blurRad="38100" dist="38100" dir="2700000" algn="tl">
                    <a:srgbClr val="000000"/>
                  </a:outerShdw>
                </a:effectLst>
              </a:rPr>
              <a:t>Accuracy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250825" y="1412875"/>
            <a:ext cx="8642350" cy="5041380"/>
          </a:xfrm>
          <a:noFill/>
          <a:ln/>
        </p:spPr>
        <p:txBody>
          <a:bodyPr/>
          <a:lstStyle/>
          <a:p>
            <a:pPr>
              <a:buFont typeface="Wingdings" pitchFamily="2" charset="2"/>
              <a:buNone/>
            </a:pPr>
            <a:r>
              <a:rPr lang="en-GB" sz="3600" b="1" dirty="0">
                <a:effectLst>
                  <a:outerShdw blurRad="38100" dist="38100" dir="2700000" algn="tl">
                    <a:srgbClr val="000000">
                      <a:alpha val="43137"/>
                    </a:srgbClr>
                  </a:outerShdw>
                </a:effectLst>
                <a:latin typeface="Arial" charset="0"/>
              </a:rPr>
              <a:t>Whilst transmitting</a:t>
            </a:r>
          </a:p>
          <a:p>
            <a:pPr>
              <a:buClr>
                <a:srgbClr val="FF9900"/>
              </a:buClr>
            </a:pPr>
            <a:endParaRPr lang="en-GB" b="1" dirty="0">
              <a:latin typeface="Arial" charset="0"/>
            </a:endParaRPr>
          </a:p>
          <a:p>
            <a:pPr>
              <a:buClr>
                <a:srgbClr val="FFFF00"/>
              </a:buClr>
            </a:pPr>
            <a:r>
              <a:rPr lang="en-GB" b="1" dirty="0">
                <a:latin typeface="Arial" charset="0"/>
              </a:rPr>
              <a:t>Speak clearly and distinctly</a:t>
            </a:r>
          </a:p>
          <a:p>
            <a:pPr>
              <a:buClr>
                <a:srgbClr val="FFFF00"/>
              </a:buClr>
            </a:pPr>
            <a:endParaRPr lang="en-GB" sz="1000" b="1" dirty="0">
              <a:latin typeface="Arial" charset="0"/>
            </a:endParaRPr>
          </a:p>
          <a:p>
            <a:pPr>
              <a:buClr>
                <a:srgbClr val="FFFF00"/>
              </a:buClr>
            </a:pPr>
            <a:r>
              <a:rPr lang="en-GB" b="1" dirty="0">
                <a:latin typeface="Arial" charset="0"/>
              </a:rPr>
              <a:t>Pause before and after numbers</a:t>
            </a:r>
          </a:p>
          <a:p>
            <a:pPr>
              <a:buClr>
                <a:srgbClr val="FFFF00"/>
              </a:buClr>
            </a:pPr>
            <a:endParaRPr lang="en-GB" sz="1000" b="1" dirty="0">
              <a:latin typeface="Arial" charset="0"/>
            </a:endParaRPr>
          </a:p>
          <a:p>
            <a:pPr>
              <a:buClr>
                <a:srgbClr val="FFFF00"/>
              </a:buClr>
            </a:pPr>
            <a:r>
              <a:rPr lang="en-GB" b="1" dirty="0">
                <a:latin typeface="Arial" charset="0"/>
              </a:rPr>
              <a:t>Avoid hesitations such as “</a:t>
            </a:r>
            <a:r>
              <a:rPr lang="en-GB" b="1" dirty="0" err="1">
                <a:latin typeface="Arial" charset="0"/>
              </a:rPr>
              <a:t>er</a:t>
            </a:r>
            <a:r>
              <a:rPr lang="en-GB" b="1" dirty="0">
                <a:latin typeface="Arial" charset="0"/>
              </a:rPr>
              <a:t>” or “um”</a:t>
            </a:r>
          </a:p>
          <a:p>
            <a:pPr>
              <a:buClr>
                <a:srgbClr val="FFFF00"/>
              </a:buClr>
            </a:pPr>
            <a:endParaRPr lang="en-GB" sz="1000" b="1" dirty="0">
              <a:latin typeface="Arial" charset="0"/>
            </a:endParaRPr>
          </a:p>
          <a:p>
            <a:pPr>
              <a:buClr>
                <a:srgbClr val="FFFF00"/>
              </a:buClr>
            </a:pPr>
            <a:r>
              <a:rPr lang="en-GB" b="1" dirty="0"/>
              <a:t>Only press the PTT button when ready</a:t>
            </a:r>
          </a:p>
          <a:p>
            <a:pPr>
              <a:buClr>
                <a:srgbClr val="FFFF00"/>
              </a:buClr>
            </a:pPr>
            <a:endParaRPr lang="en-GB" sz="1000" b="1" dirty="0"/>
          </a:p>
          <a:p>
            <a:pPr>
              <a:buClr>
                <a:srgbClr val="FFFF00"/>
              </a:buClr>
            </a:pPr>
            <a:r>
              <a:rPr lang="en-GB" b="1" dirty="0"/>
              <a:t>Do not release PTT until you have finished speaking</a:t>
            </a:r>
          </a:p>
          <a:p>
            <a:pPr>
              <a:buClr>
                <a:srgbClr val="FFFF00"/>
              </a:buClr>
            </a:pPr>
            <a:endParaRPr lang="en-GB" sz="1000" b="1" dirty="0"/>
          </a:p>
          <a:p>
            <a:pPr>
              <a:buClr>
                <a:srgbClr val="FFFF00"/>
              </a:buClr>
            </a:pPr>
            <a:r>
              <a:rPr lang="en-GB" b="1" dirty="0"/>
              <a:t>When finished check that the PTT button has released correctly</a:t>
            </a:r>
          </a:p>
        </p:txBody>
      </p:sp>
      <p:sp>
        <p:nvSpPr>
          <p:cNvPr id="6"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effectLst>
                  <a:outerShdw blurRad="38100" dist="38100" dir="2700000" algn="tl">
                    <a:srgbClr val="000000"/>
                  </a:outerShdw>
                </a:effectLst>
              </a:rPr>
              <a:t>Accuracy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99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99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4995">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499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1076492" y="430213"/>
            <a:ext cx="6991016" cy="701731"/>
          </a:xfrm>
        </p:spPr>
        <p:txBody>
          <a:bodyPr/>
          <a:lstStyle/>
          <a:p>
            <a:pPr algn="ctr" eaLnBrk="1" hangingPunct="1"/>
            <a:r>
              <a:rPr lang="en-GB" b="1" dirty="0">
                <a:solidFill>
                  <a:schemeClr val="tx1"/>
                </a:solidFill>
              </a:rPr>
              <a:t>Part 2 Use of Microphone</a:t>
            </a:r>
          </a:p>
        </p:txBody>
      </p:sp>
      <p:pic>
        <p:nvPicPr>
          <p:cNvPr id="16387" name="Picture 6" descr="Fig 2 1 Microphone in use"/>
          <p:cNvPicPr>
            <a:picLocks noGrp="1" noChangeAspect="1" noChangeArrowheads="1"/>
          </p:cNvPicPr>
          <p:nvPr>
            <p:ph idx="1"/>
          </p:nvPr>
        </p:nvPicPr>
        <p:blipFill>
          <a:blip r:embed="rId2" cstate="print"/>
          <a:srcRect/>
          <a:stretch>
            <a:fillRect/>
          </a:stretch>
        </p:blipFill>
        <p:spPr>
          <a:xfrm>
            <a:off x="2497770" y="1196752"/>
            <a:ext cx="4148461" cy="4896544"/>
          </a:xfr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IMG0707"/>
          <p:cNvPicPr>
            <a:picLocks noChangeAspect="1" noChangeArrowheads="1"/>
          </p:cNvPicPr>
          <p:nvPr/>
        </p:nvPicPr>
        <p:blipFill>
          <a:blip r:embed="rId3" cstate="print"/>
          <a:srcRect/>
          <a:stretch>
            <a:fillRect/>
          </a:stretch>
        </p:blipFill>
        <p:spPr bwMode="auto">
          <a:xfrm>
            <a:off x="3131840" y="1628800"/>
            <a:ext cx="5472219" cy="4104456"/>
          </a:xfrm>
          <a:prstGeom prst="rect">
            <a:avLst/>
          </a:prstGeom>
          <a:noFill/>
          <a:ln w="9525">
            <a:noFill/>
            <a:miter lim="800000"/>
            <a:headEnd/>
            <a:tailEnd/>
          </a:ln>
        </p:spPr>
      </p:pic>
      <p:sp>
        <p:nvSpPr>
          <p:cNvPr id="30723" name="Rectangle 3"/>
          <p:cNvSpPr>
            <a:spLocks noChangeArrowheads="1"/>
          </p:cNvSpPr>
          <p:nvPr/>
        </p:nvSpPr>
        <p:spPr bwMode="auto">
          <a:xfrm>
            <a:off x="0" y="476672"/>
            <a:ext cx="9144000" cy="786036"/>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Accuracy</a:t>
            </a:r>
            <a:endParaRPr lang="en-US" sz="4400" b="1" dirty="0"/>
          </a:p>
        </p:txBody>
      </p:sp>
      <p:grpSp>
        <p:nvGrpSpPr>
          <p:cNvPr id="12" name="Group 11"/>
          <p:cNvGrpSpPr/>
          <p:nvPr/>
        </p:nvGrpSpPr>
        <p:grpSpPr>
          <a:xfrm>
            <a:off x="1115616" y="1484784"/>
            <a:ext cx="3168203" cy="4241750"/>
            <a:chOff x="1187624" y="1484784"/>
            <a:chExt cx="3168203" cy="4241750"/>
          </a:xfrm>
        </p:grpSpPr>
        <p:sp>
          <p:nvSpPr>
            <p:cNvPr id="30724" name="Text Box 4"/>
            <p:cNvSpPr txBox="1">
              <a:spLocks noChangeArrowheads="1"/>
            </p:cNvSpPr>
            <p:nvPr/>
          </p:nvSpPr>
          <p:spPr bwMode="auto">
            <a:xfrm>
              <a:off x="1187624" y="1484784"/>
              <a:ext cx="2879601" cy="641350"/>
            </a:xfrm>
            <a:prstGeom prst="rect">
              <a:avLst/>
            </a:prstGeom>
            <a:noFill/>
            <a:ln w="12700" algn="ctr">
              <a:noFill/>
              <a:miter lim="800000"/>
              <a:headEnd type="none" w="sm" len="sm"/>
              <a:tailEnd type="none" w="sm" len="sm"/>
            </a:ln>
          </p:spPr>
          <p:txBody>
            <a:bodyPr wrap="square">
              <a:spAutoFit/>
            </a:bodyPr>
            <a:lstStyle/>
            <a:p>
              <a:pPr algn="l"/>
              <a:r>
                <a:rPr lang="en-GB" sz="3600" b="1" dirty="0"/>
                <a:t>Rhythm</a:t>
              </a:r>
              <a:endParaRPr lang="en-US" sz="3600" b="1" dirty="0"/>
            </a:p>
          </p:txBody>
        </p:sp>
        <p:sp>
          <p:nvSpPr>
            <p:cNvPr id="30725" name="Text Box 5"/>
            <p:cNvSpPr txBox="1">
              <a:spLocks noChangeArrowheads="1"/>
            </p:cNvSpPr>
            <p:nvPr/>
          </p:nvSpPr>
          <p:spPr bwMode="auto">
            <a:xfrm>
              <a:off x="1187624" y="2708920"/>
              <a:ext cx="3168203" cy="641350"/>
            </a:xfrm>
            <a:prstGeom prst="rect">
              <a:avLst/>
            </a:prstGeom>
            <a:noFill/>
            <a:ln w="12700" algn="ctr">
              <a:noFill/>
              <a:miter lim="800000"/>
              <a:headEnd type="none" w="sm" len="sm"/>
              <a:tailEnd type="none" w="sm" len="sm"/>
            </a:ln>
          </p:spPr>
          <p:txBody>
            <a:bodyPr wrap="square">
              <a:spAutoFit/>
            </a:bodyPr>
            <a:lstStyle/>
            <a:p>
              <a:pPr algn="l"/>
              <a:r>
                <a:rPr lang="en-GB" sz="3600" b="1" dirty="0"/>
                <a:t>Speed</a:t>
              </a:r>
              <a:endParaRPr lang="en-US" sz="3600" b="1" dirty="0"/>
            </a:p>
          </p:txBody>
        </p:sp>
        <p:sp>
          <p:nvSpPr>
            <p:cNvPr id="30726" name="Text Box 6"/>
            <p:cNvSpPr txBox="1">
              <a:spLocks noChangeArrowheads="1"/>
            </p:cNvSpPr>
            <p:nvPr/>
          </p:nvSpPr>
          <p:spPr bwMode="auto">
            <a:xfrm>
              <a:off x="1187624" y="3861048"/>
              <a:ext cx="2664966" cy="641350"/>
            </a:xfrm>
            <a:prstGeom prst="rect">
              <a:avLst/>
            </a:prstGeom>
            <a:noFill/>
            <a:ln w="12700" algn="ctr">
              <a:noFill/>
              <a:miter lim="800000"/>
              <a:headEnd type="none" w="sm" len="sm"/>
              <a:tailEnd type="none" w="sm" len="sm"/>
            </a:ln>
          </p:spPr>
          <p:txBody>
            <a:bodyPr wrap="square">
              <a:spAutoFit/>
            </a:bodyPr>
            <a:lstStyle/>
            <a:p>
              <a:pPr algn="l"/>
              <a:r>
                <a:rPr lang="en-GB" sz="3600" b="1" dirty="0"/>
                <a:t>Volume</a:t>
              </a:r>
              <a:endParaRPr lang="en-US" sz="3600" b="1" dirty="0"/>
            </a:p>
          </p:txBody>
        </p:sp>
        <p:sp>
          <p:nvSpPr>
            <p:cNvPr id="30727" name="Text Box 7"/>
            <p:cNvSpPr txBox="1">
              <a:spLocks noChangeArrowheads="1"/>
            </p:cNvSpPr>
            <p:nvPr/>
          </p:nvSpPr>
          <p:spPr bwMode="auto">
            <a:xfrm>
              <a:off x="1187624" y="5085184"/>
              <a:ext cx="2591371" cy="641350"/>
            </a:xfrm>
            <a:prstGeom prst="rect">
              <a:avLst/>
            </a:prstGeom>
            <a:noFill/>
            <a:ln w="12700" algn="ctr">
              <a:noFill/>
              <a:miter lim="800000"/>
              <a:headEnd type="none" w="sm" len="sm"/>
              <a:tailEnd type="none" w="sm" len="sm"/>
            </a:ln>
          </p:spPr>
          <p:txBody>
            <a:bodyPr wrap="square">
              <a:spAutoFit/>
            </a:bodyPr>
            <a:lstStyle/>
            <a:p>
              <a:pPr algn="l"/>
              <a:r>
                <a:rPr lang="en-GB" sz="3600" b="1" dirty="0"/>
                <a:t>Pitch</a:t>
              </a:r>
              <a:endParaRPr lang="en-US" sz="3600" b="1" dirty="0"/>
            </a:p>
          </p:txBody>
        </p:sp>
      </p:grpSp>
      <p:sp>
        <p:nvSpPr>
          <p:cNvPr id="30728" name="Rectangle 8"/>
          <p:cNvSpPr>
            <a:spLocks noChangeArrowheads="1"/>
          </p:cNvSpPr>
          <p:nvPr/>
        </p:nvSpPr>
        <p:spPr bwMode="auto">
          <a:xfrm>
            <a:off x="395536" y="2651026"/>
            <a:ext cx="561372" cy="769441"/>
          </a:xfrm>
          <a:prstGeom prst="rect">
            <a:avLst/>
          </a:prstGeom>
          <a:noFill/>
          <a:ln w="12700" algn="ctr">
            <a:noFill/>
            <a:miter lim="800000"/>
            <a:headEnd type="none" w="sm" len="sm"/>
            <a:tailEnd type="none" w="sm" len="sm"/>
          </a:ln>
        </p:spPr>
        <p:txBody>
          <a:bodyPr wrap="none">
            <a:spAutoFit/>
          </a:bodyPr>
          <a:lstStyle/>
          <a:p>
            <a:pPr algn="l">
              <a:spcBef>
                <a:spcPct val="0"/>
              </a:spcBef>
            </a:pPr>
            <a:r>
              <a:rPr lang="en-GB" sz="4400" b="1" dirty="0">
                <a:effectLst>
                  <a:outerShdw blurRad="38100" dist="38100" dir="2700000" algn="tl">
                    <a:srgbClr val="000000"/>
                  </a:outerShdw>
                </a:effectLst>
              </a:rPr>
              <a:t>S</a:t>
            </a:r>
            <a:endParaRPr lang="en-US" sz="4400" b="1" dirty="0">
              <a:effectLst>
                <a:outerShdw blurRad="38100" dist="38100" dir="2700000" algn="tl">
                  <a:srgbClr val="000000"/>
                </a:outerShdw>
              </a:effectLst>
            </a:endParaRPr>
          </a:p>
        </p:txBody>
      </p:sp>
      <p:sp>
        <p:nvSpPr>
          <p:cNvPr id="30729" name="Rectangle 9"/>
          <p:cNvSpPr>
            <a:spLocks noChangeArrowheads="1"/>
          </p:cNvSpPr>
          <p:nvPr/>
        </p:nvSpPr>
        <p:spPr bwMode="auto">
          <a:xfrm>
            <a:off x="395536" y="3795613"/>
            <a:ext cx="561372" cy="769441"/>
          </a:xfrm>
          <a:prstGeom prst="rect">
            <a:avLst/>
          </a:prstGeom>
          <a:noFill/>
          <a:ln w="12700" algn="ctr">
            <a:noFill/>
            <a:miter lim="800000"/>
            <a:headEnd type="none" w="sm" len="sm"/>
            <a:tailEnd type="none" w="sm" len="sm"/>
          </a:ln>
        </p:spPr>
        <p:txBody>
          <a:bodyPr wrap="none">
            <a:spAutoFit/>
          </a:bodyPr>
          <a:lstStyle/>
          <a:p>
            <a:pPr algn="l">
              <a:spcBef>
                <a:spcPct val="0"/>
              </a:spcBef>
            </a:pPr>
            <a:r>
              <a:rPr lang="en-GB" sz="4400" b="1" dirty="0">
                <a:effectLst>
                  <a:outerShdw blurRad="38100" dist="38100" dir="2700000" algn="tl">
                    <a:srgbClr val="000000"/>
                  </a:outerShdw>
                </a:effectLst>
              </a:rPr>
              <a:t>V</a:t>
            </a:r>
            <a:endParaRPr lang="en-US" sz="4400" b="1" dirty="0">
              <a:effectLst>
                <a:outerShdw blurRad="38100" dist="38100" dir="2700000" algn="tl">
                  <a:srgbClr val="000000"/>
                </a:outerShdw>
              </a:effectLst>
            </a:endParaRPr>
          </a:p>
        </p:txBody>
      </p:sp>
      <p:sp>
        <p:nvSpPr>
          <p:cNvPr id="30730" name="Rectangle 10"/>
          <p:cNvSpPr>
            <a:spLocks noChangeArrowheads="1"/>
          </p:cNvSpPr>
          <p:nvPr/>
        </p:nvSpPr>
        <p:spPr bwMode="auto">
          <a:xfrm>
            <a:off x="395536" y="4941788"/>
            <a:ext cx="561372" cy="769441"/>
          </a:xfrm>
          <a:prstGeom prst="rect">
            <a:avLst/>
          </a:prstGeom>
          <a:noFill/>
          <a:ln w="12700" algn="ctr">
            <a:noFill/>
            <a:miter lim="800000"/>
            <a:headEnd type="none" w="sm" len="sm"/>
            <a:tailEnd type="none" w="sm" len="sm"/>
          </a:ln>
        </p:spPr>
        <p:txBody>
          <a:bodyPr wrap="none">
            <a:spAutoFit/>
          </a:bodyPr>
          <a:lstStyle/>
          <a:p>
            <a:pPr algn="l">
              <a:spcBef>
                <a:spcPct val="0"/>
              </a:spcBef>
            </a:pPr>
            <a:r>
              <a:rPr lang="en-GB" sz="4400" b="1" dirty="0">
                <a:effectLst>
                  <a:outerShdw blurRad="38100" dist="38100" dir="2700000" algn="tl">
                    <a:srgbClr val="000000"/>
                  </a:outerShdw>
                </a:effectLst>
              </a:rPr>
              <a:t>P</a:t>
            </a:r>
            <a:endParaRPr lang="en-US" sz="4400" b="1" dirty="0">
              <a:effectLst>
                <a:outerShdw blurRad="38100" dist="38100" dir="2700000" algn="tl">
                  <a:srgbClr val="000000"/>
                </a:outerShdw>
              </a:effectLst>
            </a:endParaRPr>
          </a:p>
        </p:txBody>
      </p:sp>
      <p:sp>
        <p:nvSpPr>
          <p:cNvPr id="30731" name="Rectangle 11"/>
          <p:cNvSpPr>
            <a:spLocks noChangeArrowheads="1"/>
          </p:cNvSpPr>
          <p:nvPr/>
        </p:nvSpPr>
        <p:spPr bwMode="auto">
          <a:xfrm>
            <a:off x="395536" y="1412776"/>
            <a:ext cx="591829" cy="769441"/>
          </a:xfrm>
          <a:prstGeom prst="rect">
            <a:avLst/>
          </a:prstGeom>
          <a:noFill/>
          <a:ln w="12700" algn="ctr">
            <a:noFill/>
            <a:miter lim="800000"/>
            <a:headEnd type="none" w="sm" len="sm"/>
            <a:tailEnd type="none" w="sm" len="sm"/>
          </a:ln>
        </p:spPr>
        <p:txBody>
          <a:bodyPr wrap="none">
            <a:spAutoFit/>
          </a:bodyPr>
          <a:lstStyle/>
          <a:p>
            <a:pPr>
              <a:spcBef>
                <a:spcPct val="0"/>
              </a:spcBef>
            </a:pPr>
            <a:r>
              <a:rPr lang="en-GB" sz="4400" b="1" dirty="0">
                <a:effectLst>
                  <a:outerShdw blurRad="38100" dist="38100" dir="2700000" algn="tl">
                    <a:srgbClr val="000000"/>
                  </a:outerShdw>
                </a:effectLst>
              </a:rPr>
              <a:t>R</a:t>
            </a:r>
            <a:endParaRPr lang="en-US" sz="4400" b="1"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73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7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7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7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30728" grpId="0"/>
      <p:bldP spid="30729" grpId="0"/>
      <p:bldP spid="30730" grpId="0"/>
      <p:bldP spid="3073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err="1"/>
              <a:t>Prowords</a:t>
            </a:r>
            <a:endParaRPr lang="en-GB" sz="4400" dirty="0"/>
          </a:p>
        </p:txBody>
      </p:sp>
      <p:sp>
        <p:nvSpPr>
          <p:cNvPr id="31747" name="Rectangle 3"/>
          <p:cNvSpPr>
            <a:spLocks noChangeArrowheads="1"/>
          </p:cNvSpPr>
          <p:nvPr/>
        </p:nvSpPr>
        <p:spPr bwMode="auto">
          <a:xfrm>
            <a:off x="179512" y="2060848"/>
            <a:ext cx="8712967" cy="3840832"/>
          </a:xfrm>
          <a:prstGeom prst="rect">
            <a:avLst/>
          </a:prstGeom>
          <a:noFill/>
          <a:ln w="9525">
            <a:noFill/>
            <a:miter lim="800000"/>
            <a:headEnd/>
            <a:tailEnd/>
          </a:ln>
          <a:effectLst/>
        </p:spPr>
        <p:txBody>
          <a:bodyPr lIns="92075" tIns="46038" rIns="92075" bIns="46038"/>
          <a:lstStyle/>
          <a:p>
            <a:pPr marL="342900" indent="-342900" eaLnBrk="1" hangingPunct="1">
              <a:lnSpc>
                <a:spcPct val="80000"/>
              </a:lnSpc>
              <a:spcBef>
                <a:spcPct val="20000"/>
              </a:spcBef>
              <a:buClr>
                <a:schemeClr val="tx2"/>
              </a:buClr>
              <a:buSzPct val="60000"/>
              <a:buFont typeface="Wingdings" pitchFamily="2" charset="2"/>
              <a:buNone/>
            </a:pPr>
            <a:r>
              <a:rPr lang="en-GB" sz="3600" b="1" dirty="0">
                <a:effectLst>
                  <a:outerShdw blurRad="38100" dist="38100" dir="2700000" algn="tl">
                    <a:srgbClr val="000000">
                      <a:alpha val="43137"/>
                    </a:srgbClr>
                  </a:outerShdw>
                </a:effectLst>
                <a:latin typeface="Arial" pitchFamily="34" charset="0"/>
                <a:cs typeface="Arial" pitchFamily="34" charset="0"/>
              </a:rPr>
              <a:t>THIS IS	</a:t>
            </a:r>
            <a:r>
              <a:rPr lang="en-GB" sz="2400" b="1" dirty="0">
                <a:latin typeface="Arial" pitchFamily="34" charset="0"/>
                <a:cs typeface="Arial" pitchFamily="34" charset="0"/>
              </a:rPr>
              <a:t>The </a:t>
            </a:r>
            <a:r>
              <a:rPr lang="en-GB" sz="2400" b="1" dirty="0" err="1">
                <a:latin typeface="Arial" pitchFamily="34" charset="0"/>
                <a:cs typeface="Arial" pitchFamily="34" charset="0"/>
              </a:rPr>
              <a:t>callsign</a:t>
            </a:r>
            <a:r>
              <a:rPr lang="en-GB" sz="2400" b="1" dirty="0">
                <a:latin typeface="Arial" pitchFamily="34" charset="0"/>
                <a:cs typeface="Arial" pitchFamily="34" charset="0"/>
              </a:rPr>
              <a:t> of the	sender follows</a:t>
            </a:r>
          </a:p>
          <a:p>
            <a:pPr marL="342900" indent="-342900" eaLnBrk="1" hangingPunct="1">
              <a:lnSpc>
                <a:spcPct val="80000"/>
              </a:lnSpc>
              <a:spcBef>
                <a:spcPct val="20000"/>
              </a:spcBef>
              <a:buClr>
                <a:schemeClr val="tx2"/>
              </a:buClr>
              <a:buSzPct val="60000"/>
              <a:buFont typeface="Wingdings" pitchFamily="2" charset="2"/>
              <a:buNone/>
            </a:pPr>
            <a:endParaRPr lang="en-GB" sz="3600" b="1" dirty="0">
              <a:latin typeface="Arial" pitchFamily="34" charset="0"/>
              <a:cs typeface="Arial" pitchFamily="34" charset="0"/>
            </a:endParaRPr>
          </a:p>
          <a:p>
            <a:pPr marL="342900" indent="-342900">
              <a:lnSpc>
                <a:spcPct val="80000"/>
              </a:lnSpc>
              <a:spcBef>
                <a:spcPct val="20000"/>
              </a:spcBef>
              <a:buClr>
                <a:schemeClr val="tx2"/>
              </a:buClr>
              <a:buSzPct val="60000"/>
            </a:pPr>
            <a:r>
              <a:rPr lang="en-GB" sz="3600" b="1" dirty="0">
                <a:effectLst>
                  <a:outerShdw blurRad="38100" dist="38100" dir="2700000" algn="tl">
                    <a:srgbClr val="000000">
                      <a:alpha val="43137"/>
                    </a:srgbClr>
                  </a:outerShdw>
                </a:effectLst>
                <a:latin typeface="Arial" pitchFamily="34" charset="0"/>
                <a:cs typeface="Arial" pitchFamily="34" charset="0"/>
              </a:rPr>
              <a:t>OVER</a:t>
            </a:r>
            <a:r>
              <a:rPr lang="en-GB" sz="2400" dirty="0">
                <a:latin typeface="Arial" pitchFamily="34" charset="0"/>
                <a:cs typeface="Arial" pitchFamily="34" charset="0"/>
              </a:rPr>
              <a:t>	</a:t>
            </a:r>
            <a:r>
              <a:rPr lang="en-GB" sz="2400" b="1" dirty="0">
                <a:latin typeface="Arial" pitchFamily="34" charset="0"/>
                <a:cs typeface="Arial" pitchFamily="34" charset="0"/>
              </a:rPr>
              <a:t>This is the end of my present transmission </a:t>
            </a:r>
          </a:p>
          <a:p>
            <a:pPr marL="342900" indent="-342900">
              <a:lnSpc>
                <a:spcPct val="80000"/>
              </a:lnSpc>
              <a:spcBef>
                <a:spcPct val="20000"/>
              </a:spcBef>
              <a:buClr>
                <a:schemeClr val="tx2"/>
              </a:buClr>
              <a:buSzPct val="60000"/>
            </a:pPr>
            <a:r>
              <a:rPr lang="en-GB" sz="2400" b="1" dirty="0">
                <a:latin typeface="Arial" pitchFamily="34" charset="0"/>
                <a:cs typeface="Arial" pitchFamily="34" charset="0"/>
              </a:rPr>
              <a:t>			A reply is required</a:t>
            </a:r>
          </a:p>
          <a:p>
            <a:pPr marL="342900" indent="-342900" eaLnBrk="1" hangingPunct="1">
              <a:lnSpc>
                <a:spcPct val="80000"/>
              </a:lnSpc>
              <a:spcBef>
                <a:spcPct val="20000"/>
              </a:spcBef>
              <a:buClr>
                <a:schemeClr val="tx2"/>
              </a:buClr>
              <a:buSzPct val="60000"/>
              <a:buFont typeface="Wingdings" pitchFamily="2" charset="2"/>
              <a:buNone/>
            </a:pPr>
            <a:endParaRPr lang="en-GB" sz="3600" b="1" dirty="0">
              <a:latin typeface="Arial" pitchFamily="34" charset="0"/>
              <a:cs typeface="Arial" pitchFamily="34" charset="0"/>
            </a:endParaRPr>
          </a:p>
          <a:p>
            <a:pPr marL="342900" indent="-342900" eaLnBrk="1" hangingPunct="1">
              <a:lnSpc>
                <a:spcPct val="80000"/>
              </a:lnSpc>
              <a:spcBef>
                <a:spcPct val="20000"/>
              </a:spcBef>
              <a:buClr>
                <a:schemeClr val="tx2"/>
              </a:buClr>
              <a:buSzPct val="60000"/>
              <a:buFont typeface="Wingdings" pitchFamily="2" charset="2"/>
              <a:buNone/>
            </a:pPr>
            <a:r>
              <a:rPr lang="en-GB" sz="3600" b="1" dirty="0">
                <a:effectLst>
                  <a:outerShdw blurRad="38100" dist="38100" dir="2700000" algn="tl">
                    <a:srgbClr val="000000">
                      <a:alpha val="43137"/>
                    </a:srgbClr>
                  </a:outerShdw>
                </a:effectLst>
                <a:latin typeface="Arial" pitchFamily="34" charset="0"/>
                <a:cs typeface="Arial" pitchFamily="34" charset="0"/>
              </a:rPr>
              <a:t>OUT</a:t>
            </a:r>
            <a:r>
              <a:rPr lang="en-GB" sz="2400" b="1" dirty="0">
                <a:latin typeface="Arial" pitchFamily="34" charset="0"/>
                <a:cs typeface="Arial" pitchFamily="34" charset="0"/>
              </a:rPr>
              <a:t>	This is the end of my transmission </a:t>
            </a:r>
          </a:p>
          <a:p>
            <a:pPr marL="342900" indent="-342900" eaLnBrk="1" hangingPunct="1">
              <a:lnSpc>
                <a:spcPct val="80000"/>
              </a:lnSpc>
              <a:spcBef>
                <a:spcPct val="20000"/>
              </a:spcBef>
              <a:buClr>
                <a:schemeClr val="tx2"/>
              </a:buClr>
              <a:buSzPct val="60000"/>
              <a:buFont typeface="Wingdings" pitchFamily="2" charset="2"/>
              <a:buNone/>
            </a:pPr>
            <a:r>
              <a:rPr lang="en-GB" sz="2400" b="1" dirty="0">
                <a:latin typeface="Arial" pitchFamily="34" charset="0"/>
                <a:cs typeface="Arial" pitchFamily="34" charset="0"/>
              </a:rPr>
              <a:t>			No reply is expected</a:t>
            </a:r>
          </a:p>
          <a:p>
            <a:pPr marL="342900" indent="-342900" eaLnBrk="1" hangingPunct="1">
              <a:lnSpc>
                <a:spcPct val="80000"/>
              </a:lnSpc>
              <a:spcBef>
                <a:spcPct val="20000"/>
              </a:spcBef>
              <a:buClr>
                <a:schemeClr val="tx2"/>
              </a:buClr>
              <a:buSzPct val="60000"/>
              <a:buFont typeface="Wingdings" pitchFamily="2" charset="2"/>
              <a:buNone/>
            </a:pPr>
            <a:endParaRPr lang="en-GB" sz="2400" b="1" dirty="0">
              <a:latin typeface="Arial" pitchFamily="34" charset="0"/>
              <a:cs typeface="Arial" pitchFamily="34" charset="0"/>
            </a:endParaRPr>
          </a:p>
          <a:p>
            <a:pPr marL="342900" indent="-342900" eaLnBrk="1" hangingPunct="1">
              <a:lnSpc>
                <a:spcPct val="80000"/>
              </a:lnSpc>
              <a:spcBef>
                <a:spcPct val="20000"/>
              </a:spcBef>
              <a:buClr>
                <a:schemeClr val="tx2"/>
              </a:buClr>
              <a:buSzPct val="60000"/>
              <a:buFont typeface="Wingdings" pitchFamily="2" charset="2"/>
              <a:buNone/>
            </a:pPr>
            <a:endParaRPr lang="en-GB" sz="2400" b="1" dirty="0">
              <a:latin typeface="Arial" pitchFamily="34" charset="0"/>
              <a:cs typeface="Arial" pitchFamily="34" charset="0"/>
            </a:endParaRPr>
          </a:p>
          <a:p>
            <a:pPr marL="342900" indent="-342900" eaLnBrk="1" hangingPunct="1">
              <a:lnSpc>
                <a:spcPct val="80000"/>
              </a:lnSpc>
              <a:spcBef>
                <a:spcPct val="20000"/>
              </a:spcBef>
              <a:buClr>
                <a:schemeClr val="tx2"/>
              </a:buClr>
              <a:buSzPct val="60000"/>
              <a:buFont typeface="Wingdings" pitchFamily="2" charset="2"/>
              <a:buNone/>
            </a:pPr>
            <a:endParaRPr lang="en-GB" sz="24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1747">
                                            <p:txEl>
                                              <p:pRg st="5" end="5"/>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251520" y="1772816"/>
            <a:ext cx="8587680" cy="4504184"/>
          </a:xfrm>
          <a:prstGeom prst="rect">
            <a:avLst/>
          </a:prstGeom>
          <a:noFill/>
          <a:ln w="9525">
            <a:noFill/>
            <a:miter lim="800000"/>
            <a:headEnd/>
            <a:tailEnd/>
          </a:ln>
          <a:effectLst/>
        </p:spPr>
        <p:txBody>
          <a:bodyPr lIns="92075" tIns="46038" rIns="92075" bIns="46038"/>
          <a:lstStyle/>
          <a:p>
            <a:pPr marL="342900" indent="-342900" eaLnBrk="1" hangingPunct="1">
              <a:lnSpc>
                <a:spcPct val="80000"/>
              </a:lnSpc>
              <a:spcBef>
                <a:spcPct val="20000"/>
              </a:spcBef>
              <a:buClr>
                <a:schemeClr val="tx2"/>
              </a:buClr>
              <a:buSzPct val="60000"/>
              <a:buFont typeface="Wingdings" pitchFamily="2" charset="2"/>
              <a:buNone/>
            </a:pPr>
            <a:endParaRPr lang="en-GB" sz="2400" b="1" dirty="0">
              <a:latin typeface="Arial" pitchFamily="34" charset="0"/>
              <a:cs typeface="Arial" pitchFamily="34" charset="0"/>
            </a:endParaRPr>
          </a:p>
          <a:p>
            <a:pPr marL="342900" indent="-342900" eaLnBrk="1" hangingPunct="1">
              <a:lnSpc>
                <a:spcPct val="80000"/>
              </a:lnSpc>
              <a:spcBef>
                <a:spcPct val="20000"/>
              </a:spcBef>
              <a:buClr>
                <a:schemeClr val="tx2"/>
              </a:buClr>
              <a:buSzPct val="60000"/>
              <a:buFont typeface="Wingdings" pitchFamily="2" charset="2"/>
              <a:buNone/>
            </a:pPr>
            <a:r>
              <a:rPr lang="en-GB" sz="3600" b="1" dirty="0">
                <a:effectLst>
                  <a:outerShdw blurRad="38100" dist="38100" dir="2700000" algn="tl">
                    <a:srgbClr val="000000">
                      <a:alpha val="43137"/>
                    </a:srgbClr>
                  </a:outerShdw>
                </a:effectLst>
                <a:latin typeface="Arial" pitchFamily="34" charset="0"/>
                <a:cs typeface="Arial" pitchFamily="34" charset="0"/>
              </a:rPr>
              <a:t>WAIT OUT</a:t>
            </a:r>
            <a:r>
              <a:rPr lang="en-GB" sz="2400" b="1" dirty="0">
                <a:latin typeface="Arial" pitchFamily="34" charset="0"/>
                <a:cs typeface="Arial" pitchFamily="34" charset="0"/>
              </a:rPr>
              <a:t>	Your transmission has been received</a:t>
            </a:r>
          </a:p>
          <a:p>
            <a:pPr marL="342900" indent="-342900" eaLnBrk="1" hangingPunct="1">
              <a:lnSpc>
                <a:spcPct val="80000"/>
              </a:lnSpc>
              <a:spcBef>
                <a:spcPct val="20000"/>
              </a:spcBef>
              <a:buClr>
                <a:schemeClr val="tx2"/>
              </a:buClr>
              <a:buSzPct val="60000"/>
              <a:buFont typeface="Wingdings" pitchFamily="2" charset="2"/>
              <a:buNone/>
            </a:pPr>
            <a:r>
              <a:rPr lang="en-GB" sz="2400" b="1" dirty="0">
                <a:latin typeface="Arial" pitchFamily="34" charset="0"/>
                <a:cs typeface="Arial" pitchFamily="34" charset="0"/>
              </a:rPr>
              <a:t> 				A reply will follow later</a:t>
            </a:r>
          </a:p>
          <a:p>
            <a:pPr marL="342900" indent="-342900" eaLnBrk="1" hangingPunct="1">
              <a:lnSpc>
                <a:spcPct val="80000"/>
              </a:lnSpc>
              <a:spcBef>
                <a:spcPct val="20000"/>
              </a:spcBef>
              <a:buClr>
                <a:schemeClr val="tx2"/>
              </a:buClr>
              <a:buSzPct val="60000"/>
              <a:buFont typeface="Wingdings" pitchFamily="2" charset="2"/>
              <a:buNone/>
            </a:pPr>
            <a:endParaRPr lang="en-GB" sz="3600" b="1" dirty="0">
              <a:effectLst>
                <a:outerShdw blurRad="38100" dist="38100" dir="2700000" algn="tl">
                  <a:srgbClr val="000000">
                    <a:alpha val="43137"/>
                  </a:srgbClr>
                </a:outerShdw>
              </a:effectLst>
              <a:latin typeface="Arial" pitchFamily="34" charset="0"/>
              <a:cs typeface="Arial" pitchFamily="34" charset="0"/>
            </a:endParaRPr>
          </a:p>
          <a:p>
            <a:pPr marL="342900" indent="-342900" eaLnBrk="1" hangingPunct="1">
              <a:lnSpc>
                <a:spcPct val="80000"/>
              </a:lnSpc>
              <a:spcBef>
                <a:spcPct val="20000"/>
              </a:spcBef>
              <a:buClr>
                <a:schemeClr val="tx2"/>
              </a:buClr>
              <a:buSzPct val="60000"/>
              <a:buFont typeface="Wingdings" pitchFamily="2" charset="2"/>
              <a:buNone/>
            </a:pPr>
            <a:r>
              <a:rPr lang="en-GB" sz="3600" b="1" dirty="0">
                <a:effectLst>
                  <a:outerShdw blurRad="38100" dist="38100" dir="2700000" algn="tl">
                    <a:srgbClr val="000000">
                      <a:alpha val="43137"/>
                    </a:srgbClr>
                  </a:outerShdw>
                </a:effectLst>
                <a:latin typeface="Arial" pitchFamily="34" charset="0"/>
                <a:cs typeface="Arial" pitchFamily="34" charset="0"/>
              </a:rPr>
              <a:t>WILCO</a:t>
            </a:r>
            <a:r>
              <a:rPr lang="en-GB" sz="2400" b="1" dirty="0">
                <a:latin typeface="Arial" pitchFamily="34" charset="0"/>
                <a:cs typeface="Arial" pitchFamily="34" charset="0"/>
              </a:rPr>
              <a:t>		Message received, understood</a:t>
            </a:r>
          </a:p>
          <a:p>
            <a:pPr marL="342900" indent="-342900" eaLnBrk="1" hangingPunct="1">
              <a:lnSpc>
                <a:spcPct val="80000"/>
              </a:lnSpc>
              <a:spcBef>
                <a:spcPct val="20000"/>
              </a:spcBef>
              <a:buClr>
                <a:schemeClr val="tx2"/>
              </a:buClr>
              <a:buSzPct val="60000"/>
              <a:buFont typeface="Wingdings" pitchFamily="2" charset="2"/>
              <a:buNone/>
            </a:pPr>
            <a:r>
              <a:rPr lang="en-GB" sz="2400" b="1" dirty="0">
                <a:latin typeface="Arial" pitchFamily="34" charset="0"/>
                <a:cs typeface="Arial" pitchFamily="34" charset="0"/>
              </a:rPr>
              <a:t> 				I will comply with your instructions</a:t>
            </a:r>
          </a:p>
          <a:p>
            <a:pPr marL="342900" indent="-342900" eaLnBrk="1" hangingPunct="1">
              <a:lnSpc>
                <a:spcPct val="80000"/>
              </a:lnSpc>
              <a:spcBef>
                <a:spcPct val="20000"/>
              </a:spcBef>
              <a:buClr>
                <a:schemeClr val="tx2"/>
              </a:buClr>
              <a:buSzPct val="60000"/>
              <a:buFont typeface="Wingdings" pitchFamily="2" charset="2"/>
              <a:buNone/>
            </a:pPr>
            <a:endParaRPr lang="en-GB" sz="2400" b="1" dirty="0">
              <a:latin typeface="Arial" pitchFamily="34" charset="0"/>
              <a:cs typeface="Arial" pitchFamily="34" charset="0"/>
            </a:endParaRPr>
          </a:p>
          <a:p>
            <a:pPr marL="342900" indent="-342900" eaLnBrk="1" hangingPunct="1">
              <a:lnSpc>
                <a:spcPct val="80000"/>
              </a:lnSpc>
              <a:spcBef>
                <a:spcPct val="20000"/>
              </a:spcBef>
              <a:buClr>
                <a:schemeClr val="tx2"/>
              </a:buClr>
              <a:buSzPct val="60000"/>
              <a:buFont typeface="Wingdings" pitchFamily="2" charset="2"/>
              <a:buNone/>
            </a:pPr>
            <a:r>
              <a:rPr lang="en-GB" sz="3600" b="1" dirty="0">
                <a:effectLst>
                  <a:outerShdw blurRad="38100" dist="38100" dir="2700000" algn="tl">
                    <a:srgbClr val="000000">
                      <a:alpha val="43137"/>
                    </a:srgbClr>
                  </a:outerShdw>
                </a:effectLst>
                <a:latin typeface="Arial" pitchFamily="34" charset="0"/>
                <a:cs typeface="Arial" pitchFamily="34" charset="0"/>
              </a:rPr>
              <a:t>ROGER</a:t>
            </a:r>
            <a:r>
              <a:rPr lang="en-GB" sz="2400" b="1" dirty="0">
                <a:latin typeface="Arial" pitchFamily="34" charset="0"/>
                <a:cs typeface="Arial" pitchFamily="34" charset="0"/>
              </a:rPr>
              <a:t>		I have received your last transmission</a:t>
            </a:r>
          </a:p>
        </p:txBody>
      </p:sp>
      <p:sp>
        <p:nvSpPr>
          <p:cNvPr id="4"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err="1"/>
              <a:t>Prowords</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277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ig 2 1 Microphone in use"/>
          <p:cNvPicPr>
            <a:picLocks noGrp="1" noChangeAspect="1" noChangeArrowheads="1"/>
          </p:cNvPicPr>
          <p:nvPr>
            <p:ph idx="1"/>
          </p:nvPr>
        </p:nvPicPr>
        <p:blipFill>
          <a:blip r:embed="rId3" cstate="print"/>
          <a:srcRect/>
          <a:stretch>
            <a:fillRect/>
          </a:stretch>
        </p:blipFill>
        <p:spPr>
          <a:xfrm>
            <a:off x="2627784" y="1484784"/>
            <a:ext cx="3804642" cy="4490969"/>
          </a:xfrm>
          <a:noFill/>
        </p:spPr>
      </p:pic>
      <p:sp>
        <p:nvSpPr>
          <p:cNvPr id="17412" name="Rectangle 4"/>
          <p:cNvSpPr>
            <a:spLocks noGrp="1" noChangeArrowheads="1"/>
          </p:cNvSpPr>
          <p:nvPr>
            <p:ph type="body" sz="half" idx="4294967295"/>
          </p:nvPr>
        </p:nvSpPr>
        <p:spPr>
          <a:xfrm>
            <a:off x="0" y="548680"/>
            <a:ext cx="9144000" cy="701731"/>
          </a:xfrm>
        </p:spPr>
        <p:txBody>
          <a:bodyPr/>
          <a:lstStyle/>
          <a:p>
            <a:pPr algn="ctr" eaLnBrk="1" hangingPunct="1">
              <a:lnSpc>
                <a:spcPct val="90000"/>
              </a:lnSpc>
              <a:buFont typeface="Wingdings" pitchFamily="2" charset="2"/>
              <a:buNone/>
              <a:defRPr/>
            </a:pPr>
            <a:r>
              <a:rPr lang="en-GB" sz="4400" b="1" dirty="0">
                <a:latin typeface="Arial" pitchFamily="34" charset="0"/>
                <a:cs typeface="Arial" pitchFamily="34" charset="0"/>
              </a:rPr>
              <a:t>Part 1 Radio Procedures</a:t>
            </a:r>
            <a:endParaRPr lang="en-US" sz="4400" b="1"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ChangeArrowheads="1"/>
          </p:cNvSpPr>
          <p:nvPr/>
        </p:nvSpPr>
        <p:spPr bwMode="auto">
          <a:xfrm>
            <a:off x="273050" y="1628800"/>
            <a:ext cx="8547422" cy="4567213"/>
          </a:xfrm>
          <a:prstGeom prst="rect">
            <a:avLst/>
          </a:prstGeom>
          <a:noFill/>
          <a:ln w="9525">
            <a:noFill/>
            <a:miter lim="800000"/>
            <a:headEnd/>
            <a:tailEnd/>
          </a:ln>
          <a:effectLst/>
        </p:spPr>
        <p:txBody>
          <a:bodyPr lIns="92075" tIns="46038" rIns="92075" bIns="46038"/>
          <a:lstStyle/>
          <a:p>
            <a:pPr marL="342900" indent="-342900" eaLnBrk="1" hangingPunct="1">
              <a:spcBef>
                <a:spcPct val="20000"/>
              </a:spcBef>
              <a:buClr>
                <a:schemeClr val="tx2"/>
              </a:buClr>
              <a:buSzPct val="60000"/>
              <a:buFont typeface="Wingdings" pitchFamily="2" charset="2"/>
              <a:buNone/>
            </a:pPr>
            <a:endParaRPr lang="en-GB" sz="2400" b="1" dirty="0">
              <a:effectLst>
                <a:outerShdw blurRad="38100" dist="38100" dir="2700000" algn="tl">
                  <a:srgbClr val="000000"/>
                </a:outerShdw>
              </a:effectLst>
              <a:latin typeface="Arial" pitchFamily="34" charset="0"/>
              <a:cs typeface="Arial" pitchFamily="34" charset="0"/>
            </a:endParaRPr>
          </a:p>
          <a:p>
            <a:pPr marL="342900" indent="-342900" algn="l" eaLnBrk="1" hangingPunct="1">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latin typeface="Arial" pitchFamily="34" charset="0"/>
                <a:cs typeface="Arial" pitchFamily="34" charset="0"/>
              </a:rPr>
              <a:t>SAY AGAIN</a:t>
            </a:r>
            <a:r>
              <a:rPr lang="en-GB" sz="2400" b="1" dirty="0">
                <a:effectLst>
                  <a:outerShdw blurRad="38100" dist="38100" dir="2700000" algn="tl">
                    <a:srgbClr val="000000"/>
                  </a:outerShdw>
                </a:effectLst>
                <a:latin typeface="Arial" pitchFamily="34" charset="0"/>
                <a:cs typeface="Arial" pitchFamily="34" charset="0"/>
              </a:rPr>
              <a:t>	</a:t>
            </a:r>
            <a:r>
              <a:rPr lang="en-GB" sz="2400" b="1" dirty="0">
                <a:latin typeface="Arial" pitchFamily="34" charset="0"/>
                <a:cs typeface="Arial" pitchFamily="34" charset="0"/>
              </a:rPr>
              <a:t>Request for repetition of all or part of </a:t>
            </a:r>
          </a:p>
          <a:p>
            <a:pPr marL="342900" indent="-342900" algn="l" eaLnBrk="1" hangingPunct="1">
              <a:spcBef>
                <a:spcPct val="20000"/>
              </a:spcBef>
              <a:buClr>
                <a:schemeClr val="tx2"/>
              </a:buClr>
              <a:buSzPct val="60000"/>
              <a:buFont typeface="Wingdings" pitchFamily="2" charset="2"/>
              <a:buNone/>
            </a:pPr>
            <a:r>
              <a:rPr lang="en-GB" sz="2400" b="1" dirty="0">
                <a:latin typeface="Arial" pitchFamily="34" charset="0"/>
                <a:cs typeface="Arial" pitchFamily="34" charset="0"/>
              </a:rPr>
              <a:t>				a message</a:t>
            </a:r>
          </a:p>
          <a:p>
            <a:pPr marL="342900" indent="-342900" algn="l" eaLnBrk="1" hangingPunct="1">
              <a:spcBef>
                <a:spcPct val="20000"/>
              </a:spcBef>
              <a:buClr>
                <a:schemeClr val="tx2"/>
              </a:buClr>
              <a:buSzPct val="60000"/>
              <a:buFont typeface="Wingdings" pitchFamily="2" charset="2"/>
              <a:buNone/>
            </a:pPr>
            <a:r>
              <a:rPr lang="en-US" sz="2400" b="1" dirty="0">
                <a:effectLst>
                  <a:outerShdw blurRad="38100" dist="38100" dir="2700000" algn="tl">
                    <a:srgbClr val="000000"/>
                  </a:outerShdw>
                </a:effectLst>
                <a:latin typeface="Arial" pitchFamily="34" charset="0"/>
                <a:cs typeface="Arial" pitchFamily="34" charset="0"/>
              </a:rPr>
              <a:t> </a:t>
            </a:r>
          </a:p>
          <a:p>
            <a:pPr marL="342900" indent="-342900" algn="l" eaLnBrk="1" hangingPunct="1">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latin typeface="Arial" pitchFamily="34" charset="0"/>
                <a:cs typeface="Arial" pitchFamily="34" charset="0"/>
              </a:rPr>
              <a:t>I SPELL</a:t>
            </a:r>
            <a:r>
              <a:rPr lang="en-GB" sz="2400" b="1" dirty="0">
                <a:effectLst>
                  <a:outerShdw blurRad="38100" dist="38100" dir="2700000" algn="tl">
                    <a:srgbClr val="000000"/>
                  </a:outerShdw>
                </a:effectLst>
                <a:latin typeface="Arial" pitchFamily="34" charset="0"/>
                <a:cs typeface="Arial" pitchFamily="34" charset="0"/>
              </a:rPr>
              <a:t>		</a:t>
            </a:r>
            <a:r>
              <a:rPr lang="en-GB" sz="2400" b="1" dirty="0">
                <a:latin typeface="Arial" pitchFamily="34" charset="0"/>
                <a:cs typeface="Arial" pitchFamily="34" charset="0"/>
              </a:rPr>
              <a:t>I shall spell the next word</a:t>
            </a:r>
          </a:p>
          <a:p>
            <a:pPr marL="342900" indent="-342900" algn="l" eaLnBrk="1" hangingPunct="1">
              <a:spcBef>
                <a:spcPct val="20000"/>
              </a:spcBef>
              <a:buClr>
                <a:schemeClr val="tx2"/>
              </a:buClr>
              <a:buSzPct val="60000"/>
              <a:buFont typeface="Wingdings" pitchFamily="2" charset="2"/>
              <a:buNone/>
            </a:pPr>
            <a:endParaRPr lang="en-GB" sz="3600" b="1" dirty="0">
              <a:effectLst>
                <a:outerShdw blurRad="38100" dist="38100" dir="2700000" algn="tl">
                  <a:srgbClr val="000000"/>
                </a:outerShdw>
              </a:effectLst>
              <a:latin typeface="Arial" pitchFamily="34" charset="0"/>
              <a:cs typeface="Arial" pitchFamily="34" charset="0"/>
            </a:endParaRPr>
          </a:p>
          <a:p>
            <a:pPr marL="342900" indent="-342900" algn="l" eaLnBrk="1" hangingPunct="1">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latin typeface="Arial" pitchFamily="34" charset="0"/>
                <a:cs typeface="Arial" pitchFamily="34" charset="0"/>
              </a:rPr>
              <a:t>MESSAGE</a:t>
            </a:r>
            <a:r>
              <a:rPr lang="en-GB" sz="2400" b="1" dirty="0">
                <a:effectLst>
                  <a:outerShdw blurRad="38100" dist="38100" dir="2700000" algn="tl">
                    <a:srgbClr val="000000"/>
                  </a:outerShdw>
                </a:effectLst>
                <a:latin typeface="Arial" pitchFamily="34" charset="0"/>
                <a:cs typeface="Arial" pitchFamily="34" charset="0"/>
              </a:rPr>
              <a:t>	</a:t>
            </a:r>
            <a:r>
              <a:rPr lang="en-GB" sz="2400" b="1" dirty="0">
                <a:latin typeface="Arial" pitchFamily="34" charset="0"/>
                <a:cs typeface="Arial" pitchFamily="34" charset="0"/>
              </a:rPr>
              <a:t>The transmission to follow will need </a:t>
            </a:r>
          </a:p>
          <a:p>
            <a:pPr marL="342900" indent="-342900" algn="l" eaLnBrk="1" hangingPunct="1">
              <a:spcBef>
                <a:spcPct val="20000"/>
              </a:spcBef>
              <a:buClr>
                <a:schemeClr val="tx2"/>
              </a:buClr>
              <a:buSzPct val="60000"/>
              <a:buFont typeface="Wingdings" pitchFamily="2" charset="2"/>
              <a:buNone/>
            </a:pPr>
            <a:r>
              <a:rPr lang="en-GB" sz="2400" b="1" dirty="0">
                <a:latin typeface="Arial" pitchFamily="34" charset="0"/>
                <a:cs typeface="Arial" pitchFamily="34" charset="0"/>
              </a:rPr>
              <a:t>				to be written down</a:t>
            </a:r>
          </a:p>
          <a:p>
            <a:pPr marL="342900" indent="-342900" algn="l" eaLnBrk="1" hangingPunct="1">
              <a:spcBef>
                <a:spcPct val="20000"/>
              </a:spcBef>
              <a:buClr>
                <a:schemeClr val="tx2"/>
              </a:buClr>
              <a:buSzPct val="60000"/>
              <a:buFont typeface="Wingdings" pitchFamily="2" charset="2"/>
              <a:buNone/>
            </a:pPr>
            <a:r>
              <a:rPr lang="en-GB" sz="2400" b="1" dirty="0">
                <a:effectLst>
                  <a:outerShdw blurRad="38100" dist="38100" dir="2700000" algn="tl">
                    <a:srgbClr val="000000"/>
                  </a:outerShdw>
                </a:effectLst>
                <a:latin typeface="Arial" pitchFamily="34" charset="0"/>
                <a:cs typeface="Arial" pitchFamily="34" charset="0"/>
              </a:rPr>
              <a:t>	</a:t>
            </a:r>
          </a:p>
        </p:txBody>
      </p:sp>
      <p:sp>
        <p:nvSpPr>
          <p:cNvPr id="4"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err="1"/>
              <a:t>Prowords</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379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7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Rectangle 3"/>
          <p:cNvSpPr>
            <a:spLocks noChangeArrowheads="1"/>
          </p:cNvSpPr>
          <p:nvPr/>
        </p:nvSpPr>
        <p:spPr bwMode="auto">
          <a:xfrm>
            <a:off x="179512" y="1340768"/>
            <a:ext cx="8640960" cy="6192688"/>
          </a:xfrm>
          <a:prstGeom prst="rect">
            <a:avLst/>
          </a:prstGeom>
          <a:noFill/>
          <a:ln w="9525">
            <a:noFill/>
            <a:miter lim="800000"/>
            <a:headEnd/>
            <a:tailEnd/>
          </a:ln>
          <a:effectLst/>
        </p:spPr>
        <p:txBody>
          <a:bodyPr lIns="92075" tIns="46038" rIns="92075" bIns="46038"/>
          <a:lstStyle/>
          <a:p>
            <a:pPr marL="342900" indent="-342900" algn="l" eaLnBrk="1" hangingPunct="1">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rPr>
              <a:t>FIGURES</a:t>
            </a:r>
            <a:r>
              <a:rPr lang="en-GB" sz="2400" b="1" dirty="0">
                <a:effectLst>
                  <a:outerShdw blurRad="38100" dist="38100" dir="2700000" algn="tl">
                    <a:srgbClr val="000000"/>
                  </a:outerShdw>
                </a:effectLst>
              </a:rPr>
              <a:t>	</a:t>
            </a:r>
            <a:r>
              <a:rPr lang="en-GB" sz="2400" b="1" dirty="0"/>
              <a:t>Used before groups of numbers sent</a:t>
            </a:r>
          </a:p>
          <a:p>
            <a:pPr marL="342900" indent="-342900" algn="l" eaLnBrk="1" hangingPunct="1">
              <a:spcBef>
                <a:spcPct val="20000"/>
              </a:spcBef>
              <a:buClr>
                <a:schemeClr val="tx2"/>
              </a:buClr>
              <a:buSzPct val="60000"/>
              <a:buFont typeface="Wingdings" pitchFamily="2" charset="2"/>
              <a:buNone/>
            </a:pPr>
            <a:r>
              <a:rPr lang="en-GB" sz="2400" b="1" dirty="0"/>
              <a:t> 				digit by digit</a:t>
            </a:r>
            <a:r>
              <a:rPr lang="en-US" sz="2400" b="1" dirty="0"/>
              <a:t> </a:t>
            </a:r>
          </a:p>
          <a:p>
            <a:pPr marL="342900" indent="-342900" algn="l" eaLnBrk="1" hangingPunct="1">
              <a:spcBef>
                <a:spcPct val="20000"/>
              </a:spcBef>
              <a:buClr>
                <a:schemeClr val="tx2"/>
              </a:buClr>
              <a:buSzPct val="60000"/>
              <a:buFont typeface="Wingdings" pitchFamily="2" charset="2"/>
              <a:buNone/>
            </a:pPr>
            <a:endParaRPr lang="en-GB" sz="1600" b="1" dirty="0">
              <a:effectLst>
                <a:outerShdw blurRad="38100" dist="38100" dir="2700000" algn="tl">
                  <a:srgbClr val="000000"/>
                </a:outerShdw>
              </a:effectLst>
            </a:endParaRPr>
          </a:p>
          <a:p>
            <a:pPr marL="342900" indent="-342900" algn="l" eaLnBrk="1" hangingPunct="1">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rPr>
              <a:t>GRID</a:t>
            </a:r>
            <a:r>
              <a:rPr lang="en-GB" sz="2400" b="1" dirty="0">
                <a:effectLst>
                  <a:outerShdw blurRad="38100" dist="38100" dir="2700000" algn="tl">
                    <a:srgbClr val="000000"/>
                  </a:outerShdw>
                </a:effectLst>
              </a:rPr>
              <a:t>		</a:t>
            </a:r>
            <a:r>
              <a:rPr lang="en-GB" sz="2400" b="1" dirty="0"/>
              <a:t>Used before grid reference are sent  in</a:t>
            </a:r>
          </a:p>
          <a:p>
            <a:pPr marL="342900" indent="-342900" algn="l" eaLnBrk="1" hangingPunct="1">
              <a:spcBef>
                <a:spcPct val="20000"/>
              </a:spcBef>
              <a:buClr>
                <a:schemeClr val="tx2"/>
              </a:buClr>
              <a:buSzPct val="60000"/>
              <a:buFont typeface="Wingdings" pitchFamily="2" charset="2"/>
              <a:buNone/>
            </a:pPr>
            <a:r>
              <a:rPr lang="en-GB" sz="2400" b="1" dirty="0"/>
              <a:t> 				clear speech</a:t>
            </a:r>
          </a:p>
          <a:p>
            <a:pPr marL="342900" indent="-342900" eaLnBrk="1" hangingPunct="1">
              <a:spcBef>
                <a:spcPct val="20000"/>
              </a:spcBef>
              <a:buClr>
                <a:schemeClr val="tx2"/>
              </a:buClr>
              <a:buSzPct val="60000"/>
              <a:buFont typeface="Wingdings" pitchFamily="2" charset="2"/>
              <a:buNone/>
            </a:pPr>
            <a:endParaRPr lang="en-GB" sz="1600" b="1" dirty="0">
              <a:effectLst>
                <a:outerShdw blurRad="38100" dist="38100" dir="2700000" algn="tl">
                  <a:srgbClr val="000000"/>
                </a:outerShdw>
              </a:effectLst>
            </a:endParaRPr>
          </a:p>
          <a:p>
            <a:pPr marL="342900" indent="-342900" algn="l" eaLnBrk="1" hangingPunct="1">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rPr>
              <a:t>SPEAK SLOWER     </a:t>
            </a:r>
            <a:r>
              <a:rPr lang="en-GB" sz="2400" b="1" dirty="0"/>
              <a:t>Transmit at a slower speed</a:t>
            </a:r>
          </a:p>
          <a:p>
            <a:pPr marL="342900" indent="-342900" algn="l" eaLnBrk="1" hangingPunct="1">
              <a:spcBef>
                <a:spcPct val="20000"/>
              </a:spcBef>
              <a:buClr>
                <a:schemeClr val="tx2"/>
              </a:buClr>
              <a:buSzPct val="60000"/>
              <a:buFont typeface="Wingdings" pitchFamily="2" charset="2"/>
              <a:buNone/>
            </a:pPr>
            <a:endParaRPr lang="en-GB" sz="1600" b="1" dirty="0">
              <a:effectLst>
                <a:outerShdw blurRad="38100" dist="38100" dir="2700000" algn="tl">
                  <a:srgbClr val="000000"/>
                </a:outerShdw>
              </a:effectLst>
            </a:endParaRPr>
          </a:p>
          <a:p>
            <a:pPr marL="342900" indent="-342900" algn="l" eaLnBrk="1" hangingPunct="1">
              <a:lnSpc>
                <a:spcPct val="90000"/>
              </a:lnSpc>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rPr>
              <a:t>TIME	</a:t>
            </a:r>
            <a:r>
              <a:rPr lang="en-GB" sz="2400" b="1" dirty="0">
                <a:effectLst>
                  <a:outerShdw blurRad="38100" dist="38100" dir="2700000" algn="tl">
                    <a:srgbClr val="000000"/>
                  </a:outerShdw>
                </a:effectLst>
              </a:rPr>
              <a:t>	</a:t>
            </a:r>
            <a:r>
              <a:rPr lang="en-GB" sz="2400" b="1" dirty="0"/>
              <a:t>The following group is a time group, </a:t>
            </a:r>
          </a:p>
          <a:p>
            <a:pPr marL="342900" indent="-342900" algn="l" eaLnBrk="1" hangingPunct="1">
              <a:lnSpc>
                <a:spcPct val="90000"/>
              </a:lnSpc>
              <a:spcBef>
                <a:spcPct val="20000"/>
              </a:spcBef>
              <a:buClr>
                <a:schemeClr val="tx2"/>
              </a:buClr>
              <a:buSzPct val="60000"/>
              <a:buFont typeface="Wingdings" pitchFamily="2" charset="2"/>
              <a:buNone/>
            </a:pPr>
            <a:r>
              <a:rPr lang="en-GB" sz="2400" b="1" dirty="0"/>
              <a:t>				or a  date/time group</a:t>
            </a:r>
          </a:p>
          <a:p>
            <a:pPr marL="342900" indent="-342900" algn="l" eaLnBrk="1" hangingPunct="1">
              <a:lnSpc>
                <a:spcPct val="90000"/>
              </a:lnSpc>
              <a:spcBef>
                <a:spcPct val="20000"/>
              </a:spcBef>
              <a:buClr>
                <a:schemeClr val="tx2"/>
              </a:buClr>
              <a:buSzPct val="60000"/>
              <a:buFont typeface="Wingdings" pitchFamily="2" charset="2"/>
              <a:buNone/>
            </a:pPr>
            <a:endParaRPr lang="en-GB" sz="2400" b="1" dirty="0">
              <a:effectLst>
                <a:outerShdw blurRad="38100" dist="38100" dir="2700000" algn="tl">
                  <a:srgbClr val="000000"/>
                </a:outerShdw>
              </a:effectLst>
            </a:endParaRPr>
          </a:p>
          <a:p>
            <a:pPr marL="342900" indent="-342900" algn="l" eaLnBrk="1" hangingPunct="1">
              <a:spcBef>
                <a:spcPct val="20000"/>
              </a:spcBef>
              <a:buClr>
                <a:schemeClr val="tx2"/>
              </a:buClr>
              <a:buSzPct val="60000"/>
              <a:buFont typeface="Wingdings" pitchFamily="2" charset="2"/>
              <a:buNone/>
            </a:pPr>
            <a:endParaRPr lang="en-GB" sz="2400" b="1" dirty="0">
              <a:effectLst>
                <a:outerShdw blurRad="38100" dist="38100" dir="2700000" algn="tl">
                  <a:srgbClr val="000000"/>
                </a:outerShdw>
              </a:effectLst>
            </a:endParaRPr>
          </a:p>
          <a:p>
            <a:pPr marL="342900" indent="-342900" algn="l" eaLnBrk="1" hangingPunct="1">
              <a:spcBef>
                <a:spcPct val="20000"/>
              </a:spcBef>
              <a:buClr>
                <a:schemeClr val="tx2"/>
              </a:buClr>
              <a:buSzPct val="60000"/>
              <a:buFont typeface="Wingdings" pitchFamily="2" charset="2"/>
              <a:buNone/>
            </a:pPr>
            <a:endParaRPr lang="en-GB" sz="2400" b="1" dirty="0">
              <a:effectLst>
                <a:outerShdw blurRad="38100" dist="38100" dir="2700000" algn="tl">
                  <a:srgbClr val="000000"/>
                </a:outerShdw>
              </a:effectLst>
              <a:latin typeface="Arial Rounded MT Bold" pitchFamily="34" charset="0"/>
            </a:endParaRPr>
          </a:p>
        </p:txBody>
      </p:sp>
      <p:sp>
        <p:nvSpPr>
          <p:cNvPr id="4"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err="1"/>
              <a:t>Prowords</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481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81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8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ChangeArrowheads="1"/>
          </p:cNvSpPr>
          <p:nvPr/>
        </p:nvSpPr>
        <p:spPr bwMode="auto">
          <a:xfrm>
            <a:off x="251520" y="1412874"/>
            <a:ext cx="8568952" cy="4896445"/>
          </a:xfrm>
          <a:prstGeom prst="rect">
            <a:avLst/>
          </a:prstGeom>
          <a:noFill/>
          <a:ln w="9525">
            <a:noFill/>
            <a:miter lim="800000"/>
            <a:headEnd/>
            <a:tailEnd/>
          </a:ln>
          <a:effectLst/>
        </p:spPr>
        <p:txBody>
          <a:bodyPr lIns="92075" tIns="46038" rIns="92075" bIns="46038"/>
          <a:lstStyle/>
          <a:p>
            <a:pPr marL="342900" indent="-342900" eaLnBrk="1" hangingPunct="1">
              <a:lnSpc>
                <a:spcPct val="90000"/>
              </a:lnSpc>
              <a:spcBef>
                <a:spcPct val="20000"/>
              </a:spcBef>
              <a:buClr>
                <a:schemeClr val="tx2"/>
              </a:buClr>
              <a:buSzPct val="60000"/>
              <a:buFont typeface="Wingdings" pitchFamily="2" charset="2"/>
              <a:buNone/>
            </a:pPr>
            <a:endParaRPr lang="en-GB" sz="1800" dirty="0">
              <a:effectLst>
                <a:outerShdw blurRad="38100" dist="38100" dir="2700000" algn="tl">
                  <a:srgbClr val="000000"/>
                </a:outerShdw>
              </a:effectLst>
              <a:latin typeface="Arial Rounded MT Bold" pitchFamily="34" charset="0"/>
            </a:endParaRPr>
          </a:p>
          <a:p>
            <a:pPr marL="342900" indent="-342900" algn="l" eaLnBrk="1" hangingPunct="1">
              <a:lnSpc>
                <a:spcPct val="90000"/>
              </a:lnSpc>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latin typeface="Arial" pitchFamily="34" charset="0"/>
                <a:cs typeface="Arial" pitchFamily="34" charset="0"/>
              </a:rPr>
              <a:t>UNKNOWN STATION</a:t>
            </a:r>
            <a:r>
              <a:rPr lang="en-GB" sz="2400" b="1" dirty="0">
                <a:effectLst>
                  <a:outerShdw blurRad="38100" dist="38100" dir="2700000" algn="tl">
                    <a:srgbClr val="000000"/>
                  </a:outerShdw>
                </a:effectLst>
                <a:latin typeface="Arial" pitchFamily="34" charset="0"/>
                <a:cs typeface="Arial" pitchFamily="34" charset="0"/>
              </a:rPr>
              <a:t>	</a:t>
            </a:r>
          </a:p>
          <a:p>
            <a:pPr marL="342900" indent="-342900" algn="l" eaLnBrk="1" hangingPunct="1">
              <a:lnSpc>
                <a:spcPct val="90000"/>
              </a:lnSpc>
              <a:spcBef>
                <a:spcPct val="20000"/>
              </a:spcBef>
              <a:buClr>
                <a:schemeClr val="tx2"/>
              </a:buClr>
              <a:buSzPct val="60000"/>
              <a:buFont typeface="Wingdings" pitchFamily="2" charset="2"/>
              <a:buNone/>
            </a:pPr>
            <a:r>
              <a:rPr lang="en-GB" sz="2400" b="1" dirty="0">
                <a:effectLst>
                  <a:outerShdw blurRad="38100" dist="38100" dir="2700000" algn="tl">
                    <a:srgbClr val="000000"/>
                  </a:outerShdw>
                </a:effectLst>
                <a:latin typeface="Arial" pitchFamily="34" charset="0"/>
                <a:cs typeface="Arial" pitchFamily="34" charset="0"/>
              </a:rPr>
              <a:t>				</a:t>
            </a:r>
            <a:r>
              <a:rPr lang="en-GB" sz="2400" b="1" dirty="0">
                <a:latin typeface="Arial" pitchFamily="34" charset="0"/>
                <a:cs typeface="Arial" pitchFamily="34" charset="0"/>
              </a:rPr>
              <a:t>Used when calling a Station whose </a:t>
            </a:r>
          </a:p>
          <a:p>
            <a:pPr marL="342900" indent="-342900" algn="l" eaLnBrk="1" hangingPunct="1">
              <a:lnSpc>
                <a:spcPct val="90000"/>
              </a:lnSpc>
              <a:spcBef>
                <a:spcPct val="20000"/>
              </a:spcBef>
              <a:buClr>
                <a:schemeClr val="tx2"/>
              </a:buClr>
              <a:buSzPct val="60000"/>
              <a:buFont typeface="Wingdings" pitchFamily="2" charset="2"/>
              <a:buNone/>
            </a:pPr>
            <a:r>
              <a:rPr lang="en-GB" sz="2400" b="1" dirty="0">
                <a:latin typeface="Arial" pitchFamily="34" charset="0"/>
                <a:cs typeface="Arial" pitchFamily="34" charset="0"/>
              </a:rPr>
              <a:t>				identity is not known</a:t>
            </a:r>
          </a:p>
          <a:p>
            <a:pPr marL="342900" indent="-342900" algn="l" eaLnBrk="1" hangingPunct="1">
              <a:lnSpc>
                <a:spcPct val="90000"/>
              </a:lnSpc>
              <a:spcBef>
                <a:spcPct val="20000"/>
              </a:spcBef>
              <a:buClr>
                <a:schemeClr val="tx2"/>
              </a:buClr>
              <a:buSzPct val="60000"/>
              <a:buFont typeface="Wingdings" pitchFamily="2" charset="2"/>
              <a:buNone/>
            </a:pPr>
            <a:r>
              <a:rPr lang="en-GB" sz="2400" b="1" dirty="0">
                <a:latin typeface="Arial" pitchFamily="34" charset="0"/>
                <a:cs typeface="Arial" pitchFamily="34" charset="0"/>
              </a:rPr>
              <a:t>		</a:t>
            </a:r>
          </a:p>
          <a:p>
            <a:pPr marL="342900" indent="-342900" algn="l" eaLnBrk="1" hangingPunct="1">
              <a:lnSpc>
                <a:spcPct val="90000"/>
              </a:lnSpc>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latin typeface="Arial" pitchFamily="34" charset="0"/>
                <a:cs typeface="Arial" pitchFamily="34" charset="0"/>
              </a:rPr>
              <a:t>CORRECT</a:t>
            </a:r>
            <a:r>
              <a:rPr lang="en-GB" sz="2400" b="1" dirty="0">
                <a:effectLst>
                  <a:outerShdw blurRad="38100" dist="38100" dir="2700000" algn="tl">
                    <a:srgbClr val="000000"/>
                  </a:outerShdw>
                </a:effectLst>
                <a:latin typeface="Arial" pitchFamily="34" charset="0"/>
                <a:cs typeface="Arial" pitchFamily="34" charset="0"/>
              </a:rPr>
              <a:t>	</a:t>
            </a:r>
            <a:r>
              <a:rPr lang="en-GB" sz="2400" b="1" dirty="0">
                <a:latin typeface="Arial" pitchFamily="34" charset="0"/>
                <a:cs typeface="Arial" pitchFamily="34" charset="0"/>
              </a:rPr>
              <a:t>You are correct, or what you have </a:t>
            </a:r>
          </a:p>
          <a:p>
            <a:pPr marL="342900" indent="-342900" algn="l" eaLnBrk="1" hangingPunct="1">
              <a:lnSpc>
                <a:spcPct val="90000"/>
              </a:lnSpc>
              <a:spcBef>
                <a:spcPct val="20000"/>
              </a:spcBef>
              <a:buClr>
                <a:schemeClr val="tx2"/>
              </a:buClr>
              <a:buSzPct val="60000"/>
              <a:buFont typeface="Wingdings" pitchFamily="2" charset="2"/>
              <a:buNone/>
            </a:pPr>
            <a:r>
              <a:rPr lang="en-GB" sz="2400" b="1" dirty="0">
                <a:latin typeface="Arial" pitchFamily="34" charset="0"/>
                <a:cs typeface="Arial" pitchFamily="34" charset="0"/>
              </a:rPr>
              <a:t>				transmitted is correct</a:t>
            </a:r>
          </a:p>
          <a:p>
            <a:pPr marL="342900" indent="-342900" algn="l" eaLnBrk="1" hangingPunct="1">
              <a:lnSpc>
                <a:spcPct val="90000"/>
              </a:lnSpc>
              <a:spcBef>
                <a:spcPct val="20000"/>
              </a:spcBef>
              <a:buClr>
                <a:schemeClr val="tx2"/>
              </a:buClr>
              <a:buSzPct val="60000"/>
              <a:buFont typeface="Wingdings" pitchFamily="2" charset="2"/>
              <a:buNone/>
            </a:pPr>
            <a:endParaRPr lang="en-GB" sz="2400" b="1" dirty="0">
              <a:effectLst>
                <a:outerShdw blurRad="38100" dist="38100" dir="2700000" algn="tl">
                  <a:srgbClr val="000000">
                    <a:alpha val="43137"/>
                  </a:srgbClr>
                </a:outerShdw>
              </a:effectLst>
              <a:latin typeface="Arial" pitchFamily="34" charset="0"/>
              <a:cs typeface="Arial" pitchFamily="34" charset="0"/>
            </a:endParaRPr>
          </a:p>
          <a:p>
            <a:pPr marL="342900" indent="-342900" algn="l" eaLnBrk="1" hangingPunct="1">
              <a:lnSpc>
                <a:spcPct val="90000"/>
              </a:lnSpc>
              <a:spcBef>
                <a:spcPct val="20000"/>
              </a:spcBef>
              <a:buClr>
                <a:schemeClr val="tx2"/>
              </a:buClr>
              <a:buSzPct val="60000"/>
              <a:buFont typeface="Wingdings" pitchFamily="2" charset="2"/>
              <a:buNone/>
            </a:pPr>
            <a:r>
              <a:rPr lang="en-GB" sz="3600" b="1" dirty="0">
                <a:effectLst>
                  <a:outerShdw blurRad="38100" dist="38100" dir="2700000" algn="tl">
                    <a:srgbClr val="000000">
                      <a:alpha val="43137"/>
                    </a:srgbClr>
                  </a:outerShdw>
                </a:effectLst>
                <a:latin typeface="Arial" pitchFamily="34" charset="0"/>
                <a:cs typeface="Arial" pitchFamily="34" charset="0"/>
              </a:rPr>
              <a:t>WRONG</a:t>
            </a:r>
            <a:r>
              <a:rPr lang="en-GB" sz="2400" b="1" dirty="0">
                <a:effectLst>
                  <a:outerShdw blurRad="38100" dist="38100" dir="2700000" algn="tl">
                    <a:srgbClr val="000000">
                      <a:alpha val="43137"/>
                    </a:srgbClr>
                  </a:outerShdw>
                </a:effectLst>
                <a:latin typeface="Arial" pitchFamily="34" charset="0"/>
                <a:cs typeface="Arial" pitchFamily="34" charset="0"/>
              </a:rPr>
              <a:t>	</a:t>
            </a:r>
            <a:r>
              <a:rPr lang="en-GB" sz="2400" b="1" dirty="0">
                <a:latin typeface="Arial" pitchFamily="34" charset="0"/>
                <a:cs typeface="Arial" pitchFamily="34" charset="0"/>
              </a:rPr>
              <a:t>	Your last transmission was incorrect </a:t>
            </a:r>
          </a:p>
          <a:p>
            <a:pPr marL="342900" indent="-342900" algn="l" eaLnBrk="1" hangingPunct="1">
              <a:lnSpc>
                <a:spcPct val="90000"/>
              </a:lnSpc>
              <a:spcBef>
                <a:spcPct val="20000"/>
              </a:spcBef>
              <a:buClr>
                <a:schemeClr val="tx2"/>
              </a:buClr>
              <a:buSzPct val="60000"/>
              <a:buFont typeface="Wingdings" pitchFamily="2" charset="2"/>
              <a:buNone/>
            </a:pPr>
            <a:r>
              <a:rPr lang="en-GB" sz="2400" b="1" dirty="0">
                <a:latin typeface="Arial" pitchFamily="34" charset="0"/>
                <a:cs typeface="Arial" pitchFamily="34" charset="0"/>
              </a:rPr>
              <a:t>				The correct version is...</a:t>
            </a:r>
            <a:r>
              <a:rPr lang="en-US" sz="2400" b="1" dirty="0">
                <a:latin typeface="Arial" pitchFamily="34" charset="0"/>
                <a:cs typeface="Arial" pitchFamily="34" charset="0"/>
              </a:rPr>
              <a:t> </a:t>
            </a:r>
            <a:endParaRPr lang="en-GB" sz="2400" b="1" dirty="0">
              <a:latin typeface="Arial" pitchFamily="34" charset="0"/>
              <a:cs typeface="Arial" pitchFamily="34" charset="0"/>
            </a:endParaRPr>
          </a:p>
          <a:p>
            <a:pPr marL="342900" indent="-342900" algn="l" eaLnBrk="1" hangingPunct="1">
              <a:lnSpc>
                <a:spcPct val="90000"/>
              </a:lnSpc>
              <a:spcBef>
                <a:spcPct val="20000"/>
              </a:spcBef>
              <a:buClr>
                <a:schemeClr val="tx2"/>
              </a:buClr>
              <a:buSzPct val="60000"/>
              <a:buFont typeface="Wingdings" pitchFamily="2" charset="2"/>
              <a:buNone/>
            </a:pPr>
            <a:endParaRPr lang="en-GB" sz="2400" b="1" dirty="0">
              <a:effectLst>
                <a:outerShdw blurRad="38100" dist="38100" dir="2700000" algn="tl">
                  <a:srgbClr val="000000"/>
                </a:outerShdw>
              </a:effectLst>
              <a:latin typeface="Arial" pitchFamily="34" charset="0"/>
              <a:cs typeface="Arial" pitchFamily="34" charset="0"/>
            </a:endParaRPr>
          </a:p>
        </p:txBody>
      </p:sp>
      <p:sp>
        <p:nvSpPr>
          <p:cNvPr id="4"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err="1"/>
              <a:t>Prowords</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84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584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8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395288" y="1673224"/>
            <a:ext cx="8425184" cy="4635115"/>
          </a:xfrm>
        </p:spPr>
        <p:txBody>
          <a:bodyPr/>
          <a:lstStyle/>
          <a:p>
            <a:pPr eaLnBrk="1" hangingPunct="1">
              <a:buClr>
                <a:srgbClr val="FFFF00"/>
              </a:buClr>
              <a:buFont typeface="Wingdings" pitchFamily="2" charset="2"/>
              <a:buNone/>
            </a:pPr>
            <a:r>
              <a:rPr lang="en-GB" b="1" dirty="0">
                <a:latin typeface="Arial" charset="0"/>
              </a:rPr>
              <a:t>Phonetics are used:</a:t>
            </a:r>
          </a:p>
          <a:p>
            <a:pPr eaLnBrk="1" hangingPunct="1">
              <a:buClr>
                <a:srgbClr val="FFFF00"/>
              </a:buClr>
              <a:buFont typeface="Wingdings" pitchFamily="2" charset="2"/>
              <a:buNone/>
            </a:pPr>
            <a:endParaRPr lang="en-GB" b="1" dirty="0">
              <a:latin typeface="Arial" charset="0"/>
            </a:endParaRPr>
          </a:p>
          <a:p>
            <a:pPr eaLnBrk="1" hangingPunct="1">
              <a:buClr>
                <a:srgbClr val="FFFF00"/>
              </a:buClr>
            </a:pPr>
            <a:r>
              <a:rPr lang="en-GB" b="1" dirty="0">
                <a:latin typeface="Arial" charset="0"/>
              </a:rPr>
              <a:t>When reception is poor</a:t>
            </a:r>
          </a:p>
          <a:p>
            <a:pPr eaLnBrk="1" hangingPunct="1">
              <a:buClr>
                <a:srgbClr val="FFFF00"/>
              </a:buClr>
            </a:pPr>
            <a:endParaRPr lang="en-GB" sz="1000" b="1" dirty="0">
              <a:latin typeface="Arial" charset="0"/>
            </a:endParaRPr>
          </a:p>
          <a:p>
            <a:pPr lvl="1" eaLnBrk="1" hangingPunct="1">
              <a:buClr>
                <a:srgbClr val="FFFF00"/>
              </a:buClr>
            </a:pPr>
            <a:r>
              <a:rPr lang="en-GB" b="1" dirty="0">
                <a:latin typeface="Arial" charset="0"/>
              </a:rPr>
              <a:t>The signal is weak</a:t>
            </a:r>
          </a:p>
          <a:p>
            <a:pPr lvl="1" eaLnBrk="1" hangingPunct="1">
              <a:buClr>
                <a:srgbClr val="FFFF00"/>
              </a:buClr>
            </a:pPr>
            <a:r>
              <a:rPr lang="en-GB" b="1" dirty="0">
                <a:latin typeface="Arial" charset="0"/>
              </a:rPr>
              <a:t>There is high background noise</a:t>
            </a:r>
          </a:p>
          <a:p>
            <a:pPr lvl="1" eaLnBrk="1" hangingPunct="1">
              <a:buClr>
                <a:srgbClr val="FFFF00"/>
              </a:buClr>
            </a:pPr>
            <a:endParaRPr lang="en-GB" b="1" dirty="0">
              <a:latin typeface="Arial" charset="0"/>
            </a:endParaRPr>
          </a:p>
          <a:p>
            <a:pPr eaLnBrk="1" hangingPunct="1">
              <a:buClr>
                <a:srgbClr val="FFFF00"/>
              </a:buClr>
            </a:pPr>
            <a:r>
              <a:rPr lang="en-GB" b="1" dirty="0">
                <a:latin typeface="Arial" charset="0"/>
              </a:rPr>
              <a:t>Words are difficult to pronounce</a:t>
            </a:r>
          </a:p>
          <a:p>
            <a:pPr eaLnBrk="1" hangingPunct="1">
              <a:buClr>
                <a:srgbClr val="FFFF00"/>
              </a:buClr>
            </a:pPr>
            <a:endParaRPr lang="en-GB" b="1" dirty="0">
              <a:latin typeface="Arial" charset="0"/>
            </a:endParaRPr>
          </a:p>
          <a:p>
            <a:pPr eaLnBrk="1" hangingPunct="1">
              <a:buClr>
                <a:srgbClr val="FFFF00"/>
              </a:buClr>
            </a:pPr>
            <a:r>
              <a:rPr lang="en-GB" b="1" dirty="0">
                <a:latin typeface="Arial" charset="0"/>
              </a:rPr>
              <a:t>The operator has a strong accent</a:t>
            </a:r>
          </a:p>
          <a:p>
            <a:pPr lvl="1" eaLnBrk="1" hangingPunct="1">
              <a:buClr>
                <a:srgbClr val="FFFF00"/>
              </a:buClr>
            </a:pPr>
            <a:endParaRPr lang="en-GB" b="1" dirty="0"/>
          </a:p>
        </p:txBody>
      </p:sp>
      <p:sp>
        <p:nvSpPr>
          <p:cNvPr id="5"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Phonetics</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8851">
                                            <p:txEl>
                                              <p:pRg st="2" end="2"/>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78851">
                                            <p:txEl>
                                              <p:pRg st="4" end="4"/>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7885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8851">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88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9" name="Rectangle 5"/>
          <p:cNvSpPr>
            <a:spLocks noChangeArrowheads="1"/>
          </p:cNvSpPr>
          <p:nvPr/>
        </p:nvSpPr>
        <p:spPr bwMode="auto">
          <a:xfrm>
            <a:off x="251520" y="1484784"/>
            <a:ext cx="8206680" cy="4968875"/>
          </a:xfrm>
          <a:prstGeom prst="rect">
            <a:avLst/>
          </a:prstGeom>
          <a:noFill/>
          <a:ln w="9525">
            <a:noFill/>
            <a:miter lim="800000"/>
            <a:headEnd/>
            <a:tailEnd/>
          </a:ln>
          <a:effectLst/>
        </p:spPr>
        <p:txBody>
          <a:bodyPr lIns="92075" tIns="46038" rIns="92075" bIns="46038"/>
          <a:lstStyle/>
          <a:p>
            <a:pPr marL="342900" indent="-342900" algn="l" eaLnBrk="1" hangingPunct="1">
              <a:spcBef>
                <a:spcPct val="20000"/>
              </a:spcBef>
              <a:buClr>
                <a:schemeClr val="tx2"/>
              </a:buClr>
              <a:buSzPct val="60000"/>
              <a:buFont typeface="Wingdings" pitchFamily="2" charset="2"/>
              <a:buNone/>
            </a:pPr>
            <a:r>
              <a:rPr lang="en-GB" sz="3200" b="1" dirty="0">
                <a:effectLst>
                  <a:outerShdw blurRad="38100" dist="38100" dir="2700000" algn="tl">
                    <a:srgbClr val="000000"/>
                  </a:outerShdw>
                </a:effectLst>
              </a:rPr>
              <a:t>Letter	Word		Pronunciation</a:t>
            </a:r>
          </a:p>
          <a:p>
            <a:pPr marL="342900" indent="-342900" algn="l" eaLnBrk="1" hangingPunct="1">
              <a:spcBef>
                <a:spcPct val="20000"/>
              </a:spcBef>
              <a:buClr>
                <a:schemeClr val="tx2"/>
              </a:buClr>
              <a:buSzPct val="60000"/>
              <a:buFont typeface="Wingdings" pitchFamily="2" charset="2"/>
              <a:buNone/>
            </a:pPr>
            <a:r>
              <a:rPr lang="en-GB" sz="3200" b="1" dirty="0"/>
              <a:t>   A		Alpha		</a:t>
            </a:r>
            <a:r>
              <a:rPr lang="en-GB" sz="3200" b="1" u="sng" dirty="0"/>
              <a:t>Al -</a:t>
            </a:r>
            <a:r>
              <a:rPr lang="en-GB" sz="3200" b="1" dirty="0"/>
              <a:t> </a:t>
            </a:r>
            <a:r>
              <a:rPr lang="en-GB" sz="3200" b="1" dirty="0" err="1"/>
              <a:t>Fah</a:t>
            </a:r>
            <a:endParaRPr lang="en-GB" sz="3200" b="1" dirty="0"/>
          </a:p>
          <a:p>
            <a:pPr marL="342900" indent="-342900" algn="l" eaLnBrk="1" hangingPunct="1">
              <a:spcBef>
                <a:spcPct val="20000"/>
              </a:spcBef>
              <a:buClr>
                <a:schemeClr val="tx2"/>
              </a:buClr>
              <a:buSzPct val="60000"/>
              <a:buFont typeface="Wingdings" pitchFamily="2" charset="2"/>
              <a:buNone/>
            </a:pPr>
            <a:endParaRPr lang="en-GB" sz="3200" b="1" dirty="0"/>
          </a:p>
          <a:p>
            <a:pPr marL="342900" indent="-342900" algn="l" eaLnBrk="1" hangingPunct="1">
              <a:spcBef>
                <a:spcPct val="20000"/>
              </a:spcBef>
              <a:buClr>
                <a:schemeClr val="tx2"/>
              </a:buClr>
              <a:buSzPct val="60000"/>
              <a:buFont typeface="Wingdings" pitchFamily="2" charset="2"/>
              <a:buNone/>
            </a:pPr>
            <a:r>
              <a:rPr lang="en-GB" sz="3200" b="1" dirty="0"/>
              <a:t>   B		Bravo		</a:t>
            </a:r>
            <a:r>
              <a:rPr lang="en-GB" sz="3200" b="1" u="sng" dirty="0" err="1"/>
              <a:t>Brah</a:t>
            </a:r>
            <a:r>
              <a:rPr lang="en-GB" sz="3200" b="1" u="sng" dirty="0"/>
              <a:t> -</a:t>
            </a:r>
            <a:r>
              <a:rPr lang="en-GB" sz="3200" b="1" dirty="0"/>
              <a:t> </a:t>
            </a:r>
            <a:r>
              <a:rPr lang="en-GB" sz="3200" b="1" u="sng" dirty="0" err="1"/>
              <a:t>Voh</a:t>
            </a:r>
            <a:endParaRPr lang="en-GB" sz="3200" b="1" u="sng" dirty="0"/>
          </a:p>
          <a:p>
            <a:pPr marL="342900" indent="-342900" algn="l" eaLnBrk="1" hangingPunct="1">
              <a:spcBef>
                <a:spcPct val="20000"/>
              </a:spcBef>
              <a:buClr>
                <a:schemeClr val="tx2"/>
              </a:buClr>
              <a:buSzPct val="60000"/>
              <a:buFont typeface="Wingdings" pitchFamily="2" charset="2"/>
              <a:buNone/>
            </a:pPr>
            <a:endParaRPr lang="en-GB" sz="3200" b="1" u="sng" dirty="0"/>
          </a:p>
          <a:p>
            <a:pPr marL="342900" indent="-342900" algn="l" eaLnBrk="1" hangingPunct="1">
              <a:spcBef>
                <a:spcPct val="20000"/>
              </a:spcBef>
              <a:buClr>
                <a:schemeClr val="tx2"/>
              </a:buClr>
              <a:buSzPct val="60000"/>
              <a:buFont typeface="Wingdings" pitchFamily="2" charset="2"/>
              <a:buNone/>
            </a:pPr>
            <a:r>
              <a:rPr lang="en-GB" sz="3200" b="1" dirty="0"/>
              <a:t>   C		Charlie		</a:t>
            </a:r>
            <a:r>
              <a:rPr lang="en-GB" sz="3200" b="1" u="sng" dirty="0"/>
              <a:t>Char -</a:t>
            </a:r>
            <a:r>
              <a:rPr lang="en-GB" sz="3200" b="1" dirty="0"/>
              <a:t> </a:t>
            </a:r>
            <a:r>
              <a:rPr lang="en-GB" sz="3200" b="1" u="sng" dirty="0"/>
              <a:t>Lee</a:t>
            </a:r>
          </a:p>
          <a:p>
            <a:pPr marL="342900" indent="-342900" algn="l" eaLnBrk="1" hangingPunct="1">
              <a:spcBef>
                <a:spcPct val="20000"/>
              </a:spcBef>
              <a:buClr>
                <a:schemeClr val="tx2"/>
              </a:buClr>
              <a:buSzPct val="60000"/>
              <a:buFont typeface="Wingdings" pitchFamily="2" charset="2"/>
              <a:buNone/>
            </a:pPr>
            <a:endParaRPr lang="en-GB" sz="3200" b="1" u="sng" dirty="0"/>
          </a:p>
          <a:p>
            <a:pPr marL="342900" indent="-342900" algn="l" eaLnBrk="1" hangingPunct="1">
              <a:spcBef>
                <a:spcPct val="20000"/>
              </a:spcBef>
              <a:buClr>
                <a:schemeClr val="tx2"/>
              </a:buClr>
              <a:buSzPct val="60000"/>
              <a:buFont typeface="Wingdings" pitchFamily="2" charset="2"/>
              <a:buNone/>
            </a:pPr>
            <a:r>
              <a:rPr lang="en-GB" sz="3200" b="1" dirty="0"/>
              <a:t>   D		Delta		</a:t>
            </a:r>
            <a:r>
              <a:rPr lang="en-GB" sz="3200" b="1" u="sng" dirty="0"/>
              <a:t>Del - </a:t>
            </a:r>
            <a:r>
              <a:rPr lang="en-GB" sz="3200" b="1" dirty="0"/>
              <a:t> </a:t>
            </a:r>
            <a:r>
              <a:rPr lang="en-GB" sz="3200" b="1" dirty="0" err="1"/>
              <a:t>Tah</a:t>
            </a:r>
            <a:endParaRPr lang="en-GB" sz="3200" b="1" dirty="0"/>
          </a:p>
          <a:p>
            <a:pPr marL="342900" indent="-342900" algn="l" eaLnBrk="1" hangingPunct="1">
              <a:spcBef>
                <a:spcPct val="20000"/>
              </a:spcBef>
              <a:buClr>
                <a:schemeClr val="tx2"/>
              </a:buClr>
              <a:buSzPct val="60000"/>
              <a:buFont typeface="Wingdings" pitchFamily="2" charset="2"/>
              <a:buNone/>
            </a:pPr>
            <a:endParaRPr lang="en-US" sz="3200" b="1" dirty="0">
              <a:effectLst>
                <a:outerShdw blurRad="38100" dist="38100" dir="2700000" algn="tl">
                  <a:srgbClr val="000000"/>
                </a:outerShdw>
              </a:effectLst>
            </a:endParaRPr>
          </a:p>
        </p:txBody>
      </p:sp>
      <p:sp>
        <p:nvSpPr>
          <p:cNvPr id="4"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Phonetics</a:t>
            </a:r>
            <a:endParaRPr lang="en-GB" sz="4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81" name="Rectangle 17"/>
          <p:cNvSpPr>
            <a:spLocks noChangeArrowheads="1"/>
          </p:cNvSpPr>
          <p:nvPr/>
        </p:nvSpPr>
        <p:spPr bwMode="auto">
          <a:xfrm>
            <a:off x="323528" y="2204864"/>
            <a:ext cx="8352928" cy="3384376"/>
          </a:xfrm>
          <a:prstGeom prst="rect">
            <a:avLst/>
          </a:prstGeom>
          <a:noFill/>
          <a:ln w="9525">
            <a:noFill/>
            <a:miter lim="800000"/>
            <a:headEnd/>
            <a:tailEnd/>
          </a:ln>
          <a:effectLst/>
        </p:spPr>
        <p:txBody>
          <a:bodyPr lIns="92075" tIns="46038" rIns="92075" bIns="46038"/>
          <a:lstStyle/>
          <a:p>
            <a:pPr marL="342900" indent="-342900" algn="l" eaLnBrk="1" hangingPunct="1">
              <a:lnSpc>
                <a:spcPct val="90000"/>
              </a:lnSpc>
              <a:spcBef>
                <a:spcPct val="20000"/>
              </a:spcBef>
              <a:buClr>
                <a:schemeClr val="tx2"/>
              </a:buClr>
              <a:buSzPct val="60000"/>
              <a:buFont typeface="Wingdings" pitchFamily="2" charset="2"/>
              <a:buNone/>
            </a:pPr>
            <a:r>
              <a:rPr lang="en-GB" sz="3200" b="1" dirty="0">
                <a:effectLst>
                  <a:outerShdw blurRad="38100" dist="38100" dir="2700000" algn="tl">
                    <a:srgbClr val="000000"/>
                  </a:outerShdw>
                </a:effectLst>
              </a:rPr>
              <a:t>Letter	Word		Pronunciation</a:t>
            </a:r>
          </a:p>
          <a:p>
            <a:pPr marL="342900" indent="-342900" algn="l" eaLnBrk="1" hangingPunct="1">
              <a:lnSpc>
                <a:spcPct val="90000"/>
              </a:lnSpc>
              <a:spcBef>
                <a:spcPct val="20000"/>
              </a:spcBef>
              <a:buClr>
                <a:schemeClr val="tx2"/>
              </a:buClr>
              <a:buSzPct val="60000"/>
              <a:buFont typeface="Wingdings" pitchFamily="2" charset="2"/>
              <a:buNone/>
            </a:pPr>
            <a:r>
              <a:rPr lang="en-GB" sz="3200" b="1" dirty="0"/>
              <a:t>   M		Mike			</a:t>
            </a:r>
            <a:r>
              <a:rPr lang="en-GB" sz="3200" b="1" dirty="0" err="1"/>
              <a:t>Mike</a:t>
            </a:r>
            <a:r>
              <a:rPr lang="en-GB" sz="3200" b="1" dirty="0"/>
              <a:t>		</a:t>
            </a:r>
          </a:p>
          <a:p>
            <a:pPr marL="342900" indent="-342900" algn="l" eaLnBrk="1" hangingPunct="1">
              <a:lnSpc>
                <a:spcPct val="90000"/>
              </a:lnSpc>
              <a:spcBef>
                <a:spcPct val="20000"/>
              </a:spcBef>
              <a:buClr>
                <a:schemeClr val="tx2"/>
              </a:buClr>
              <a:buSzPct val="60000"/>
              <a:buFont typeface="Wingdings" pitchFamily="2" charset="2"/>
              <a:buNone/>
            </a:pPr>
            <a:endParaRPr lang="en-GB" sz="3200" b="1" dirty="0"/>
          </a:p>
          <a:p>
            <a:pPr marL="342900" indent="-342900" algn="l" eaLnBrk="1" hangingPunct="1">
              <a:lnSpc>
                <a:spcPct val="90000"/>
              </a:lnSpc>
              <a:spcBef>
                <a:spcPct val="20000"/>
              </a:spcBef>
              <a:buClr>
                <a:schemeClr val="tx2"/>
              </a:buClr>
              <a:buSzPct val="60000"/>
              <a:buFont typeface="Wingdings" pitchFamily="2" charset="2"/>
              <a:buNone/>
            </a:pPr>
            <a:r>
              <a:rPr lang="en-GB" sz="3200" b="1" dirty="0"/>
              <a:t>   R		Romeo 		</a:t>
            </a:r>
            <a:r>
              <a:rPr lang="en-GB" sz="3200" b="1" u="sng" dirty="0"/>
              <a:t>Row</a:t>
            </a:r>
            <a:r>
              <a:rPr lang="en-GB" sz="3200" b="1" dirty="0"/>
              <a:t> - </a:t>
            </a:r>
            <a:r>
              <a:rPr lang="en-GB" sz="3200" b="1" dirty="0" err="1"/>
              <a:t>Mee</a:t>
            </a:r>
            <a:r>
              <a:rPr lang="en-GB" sz="3200" b="1" dirty="0"/>
              <a:t> - Oh</a:t>
            </a:r>
          </a:p>
          <a:p>
            <a:pPr marL="342900" indent="-342900" algn="l" eaLnBrk="1" hangingPunct="1">
              <a:lnSpc>
                <a:spcPct val="90000"/>
              </a:lnSpc>
              <a:spcBef>
                <a:spcPct val="20000"/>
              </a:spcBef>
              <a:buClr>
                <a:schemeClr val="tx2"/>
              </a:buClr>
              <a:buSzPct val="60000"/>
              <a:buFont typeface="Wingdings" pitchFamily="2" charset="2"/>
              <a:buNone/>
            </a:pPr>
            <a:endParaRPr lang="en-GB" sz="3200" b="1" u="sng" dirty="0"/>
          </a:p>
          <a:p>
            <a:pPr marL="342900" indent="-342900" algn="l" eaLnBrk="1" hangingPunct="1">
              <a:lnSpc>
                <a:spcPct val="90000"/>
              </a:lnSpc>
              <a:spcBef>
                <a:spcPct val="20000"/>
              </a:spcBef>
              <a:buClr>
                <a:schemeClr val="tx2"/>
              </a:buClr>
              <a:buSzPct val="60000"/>
              <a:buFont typeface="Wingdings" pitchFamily="2" charset="2"/>
              <a:buNone/>
            </a:pPr>
            <a:r>
              <a:rPr lang="en-GB" sz="3200" b="1" dirty="0"/>
              <a:t>   V		Victor		</a:t>
            </a:r>
            <a:r>
              <a:rPr lang="en-GB" sz="3200" b="1" dirty="0" err="1"/>
              <a:t>Vik</a:t>
            </a:r>
            <a:r>
              <a:rPr lang="en-GB" sz="3200" b="1" dirty="0"/>
              <a:t> - </a:t>
            </a:r>
            <a:r>
              <a:rPr lang="en-GB" sz="3200" b="1" dirty="0" err="1"/>
              <a:t>Tah</a:t>
            </a:r>
            <a:endParaRPr lang="en-GB" sz="3200" b="1" dirty="0"/>
          </a:p>
          <a:p>
            <a:pPr marL="342900" indent="-342900" algn="l" eaLnBrk="1" hangingPunct="1">
              <a:lnSpc>
                <a:spcPct val="90000"/>
              </a:lnSpc>
              <a:spcBef>
                <a:spcPct val="20000"/>
              </a:spcBef>
              <a:buClr>
                <a:schemeClr val="tx2"/>
              </a:buClr>
              <a:buSzPct val="60000"/>
              <a:buFont typeface="Wingdings" pitchFamily="2" charset="2"/>
              <a:buNone/>
            </a:pPr>
            <a:endParaRPr lang="en-GB" sz="1200" b="1" dirty="0">
              <a:effectLst>
                <a:outerShdw blurRad="38100" dist="38100" dir="2700000" algn="tl">
                  <a:srgbClr val="000000"/>
                </a:outerShdw>
              </a:effectLst>
            </a:endParaRPr>
          </a:p>
          <a:p>
            <a:pPr marL="342900" indent="-342900" algn="l" eaLnBrk="1" hangingPunct="1">
              <a:lnSpc>
                <a:spcPct val="90000"/>
              </a:lnSpc>
              <a:spcBef>
                <a:spcPct val="20000"/>
              </a:spcBef>
              <a:buClr>
                <a:schemeClr val="tx2"/>
              </a:buClr>
              <a:buSzPct val="60000"/>
              <a:buFont typeface="Wingdings" pitchFamily="2" charset="2"/>
              <a:buNone/>
            </a:pPr>
            <a:endParaRPr lang="en-GB" sz="1200" b="1" dirty="0">
              <a:effectLst>
                <a:outerShdw blurRad="38100" dist="38100" dir="2700000" algn="tl">
                  <a:srgbClr val="000000"/>
                </a:outerShdw>
              </a:effectLst>
              <a:latin typeface="Arial Unicode MS" pitchFamily="34" charset="-128"/>
            </a:endParaRPr>
          </a:p>
        </p:txBody>
      </p:sp>
      <p:sp>
        <p:nvSpPr>
          <p:cNvPr id="25604" name="Text Box 18"/>
          <p:cNvSpPr txBox="1">
            <a:spLocks noChangeArrowheads="1"/>
          </p:cNvSpPr>
          <p:nvPr/>
        </p:nvSpPr>
        <p:spPr bwMode="auto">
          <a:xfrm>
            <a:off x="415925" y="1628775"/>
            <a:ext cx="5905500" cy="461665"/>
          </a:xfrm>
          <a:prstGeom prst="rect">
            <a:avLst/>
          </a:prstGeom>
          <a:noFill/>
          <a:ln w="12700">
            <a:noFill/>
            <a:miter lim="800000"/>
            <a:headEnd type="none" w="sm" len="sm"/>
            <a:tailEnd type="none" w="sm" len="sm"/>
          </a:ln>
        </p:spPr>
        <p:txBody>
          <a:bodyPr>
            <a:spAutoFit/>
          </a:bodyPr>
          <a:lstStyle/>
          <a:p>
            <a:pPr algn="l"/>
            <a:r>
              <a:rPr lang="en-GB" sz="2400" b="1" dirty="0"/>
              <a:t>Other examples:</a:t>
            </a:r>
            <a:endParaRPr lang="en-US" sz="2400" b="1" dirty="0"/>
          </a:p>
        </p:txBody>
      </p:sp>
      <p:sp>
        <p:nvSpPr>
          <p:cNvPr id="25607" name="Text Box 24"/>
          <p:cNvSpPr txBox="1">
            <a:spLocks noChangeArrowheads="1"/>
          </p:cNvSpPr>
          <p:nvPr/>
        </p:nvSpPr>
        <p:spPr bwMode="auto">
          <a:xfrm>
            <a:off x="0" y="5877272"/>
            <a:ext cx="9144000" cy="461665"/>
          </a:xfrm>
          <a:prstGeom prst="rect">
            <a:avLst/>
          </a:prstGeom>
          <a:noFill/>
          <a:ln w="12700" algn="ctr">
            <a:noFill/>
            <a:miter lim="800000"/>
            <a:headEnd/>
            <a:tailEnd/>
          </a:ln>
        </p:spPr>
        <p:txBody>
          <a:bodyPr wrap="square">
            <a:spAutoFit/>
          </a:bodyPr>
          <a:lstStyle/>
          <a:p>
            <a:pPr algn="ctr"/>
            <a:r>
              <a:rPr lang="en-GB" sz="2400" b="1" dirty="0"/>
              <a:t>There is a full list in the separate Self Teach Presentation</a:t>
            </a:r>
          </a:p>
        </p:txBody>
      </p:sp>
      <p:sp>
        <p:nvSpPr>
          <p:cNvPr id="6"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Phonetics</a:t>
            </a:r>
            <a:endParaRPr lang="en-GB" sz="4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7" name="Rectangle 5"/>
          <p:cNvSpPr>
            <a:spLocks noChangeArrowheads="1"/>
          </p:cNvSpPr>
          <p:nvPr/>
        </p:nvSpPr>
        <p:spPr bwMode="auto">
          <a:xfrm>
            <a:off x="415925" y="1412776"/>
            <a:ext cx="8437563" cy="4536504"/>
          </a:xfrm>
          <a:prstGeom prst="rect">
            <a:avLst/>
          </a:prstGeom>
          <a:noFill/>
          <a:ln w="9525">
            <a:noFill/>
            <a:miter lim="800000"/>
            <a:headEnd/>
            <a:tailEnd/>
          </a:ln>
          <a:effectLst/>
        </p:spPr>
        <p:txBody>
          <a:bodyPr lIns="92075" tIns="46038" rIns="92075" bIns="46038"/>
          <a:lstStyle/>
          <a:p>
            <a:pPr marL="342900" indent="-342900" algn="l" eaLnBrk="1" hangingPunct="1">
              <a:spcBef>
                <a:spcPct val="20000"/>
              </a:spcBef>
              <a:buClr>
                <a:schemeClr val="tx2"/>
              </a:buClr>
              <a:buSzPct val="60000"/>
            </a:pPr>
            <a:r>
              <a:rPr lang="en-GB" sz="2400" b="1" dirty="0"/>
              <a:t>The </a:t>
            </a:r>
            <a:r>
              <a:rPr lang="en-GB" sz="2400" b="1" dirty="0" err="1"/>
              <a:t>Proword</a:t>
            </a:r>
            <a:r>
              <a:rPr lang="en-GB" sz="2400" b="1" dirty="0"/>
              <a:t> “Grid” precedes a Grid Ref</a:t>
            </a:r>
          </a:p>
          <a:p>
            <a:pPr marL="342900" indent="-342900" algn="l" eaLnBrk="1" hangingPunct="1">
              <a:spcBef>
                <a:spcPct val="20000"/>
              </a:spcBef>
              <a:buClr>
                <a:schemeClr val="tx2"/>
              </a:buClr>
              <a:buSzPct val="60000"/>
              <a:buFont typeface="Wingdings" pitchFamily="2" charset="2"/>
              <a:buChar char="u"/>
            </a:pPr>
            <a:endParaRPr lang="en-GB" sz="1000" b="1" dirty="0"/>
          </a:p>
          <a:p>
            <a:pPr marL="342900" indent="-342900" algn="l" eaLnBrk="1" hangingPunct="1">
              <a:spcBef>
                <a:spcPct val="20000"/>
              </a:spcBef>
              <a:buClr>
                <a:schemeClr val="tx2"/>
              </a:buClr>
              <a:buSzPct val="60000"/>
              <a:buFont typeface="Wingdings" pitchFamily="2" charset="2"/>
              <a:buNone/>
            </a:pPr>
            <a:r>
              <a:rPr lang="en-GB" sz="2400" b="1" dirty="0"/>
              <a:t>Example: </a:t>
            </a:r>
            <a:r>
              <a:rPr lang="en-GB" sz="2400" b="1" dirty="0">
                <a:effectLst>
                  <a:outerShdw blurRad="38100" dist="38100" dir="2700000" algn="tl">
                    <a:srgbClr val="000000">
                      <a:alpha val="43137"/>
                    </a:srgbClr>
                  </a:outerShdw>
                </a:effectLst>
              </a:rPr>
              <a:t>TQ 123 456</a:t>
            </a:r>
          </a:p>
          <a:p>
            <a:pPr marL="342900" indent="-342900" algn="l" eaLnBrk="1" hangingPunct="1">
              <a:spcBef>
                <a:spcPct val="20000"/>
              </a:spcBef>
              <a:buClr>
                <a:schemeClr val="tx2"/>
              </a:buClr>
              <a:buSzPct val="60000"/>
              <a:buFont typeface="Wingdings" pitchFamily="2" charset="2"/>
              <a:buNone/>
            </a:pPr>
            <a:endParaRPr lang="en-GB" sz="1000" b="1" dirty="0"/>
          </a:p>
          <a:p>
            <a:pPr marL="342900" indent="-342900" algn="l" eaLnBrk="1" hangingPunct="1">
              <a:spcBef>
                <a:spcPct val="20000"/>
              </a:spcBef>
              <a:buClr>
                <a:schemeClr val="tx2"/>
              </a:buClr>
              <a:buSzPct val="60000"/>
              <a:buFont typeface="Wingdings" pitchFamily="2" charset="2"/>
              <a:buNone/>
            </a:pPr>
            <a:r>
              <a:rPr lang="en-GB" sz="2400" b="1" dirty="0"/>
              <a:t>This should be sent as follows:</a:t>
            </a:r>
          </a:p>
          <a:p>
            <a:pPr marL="342900" indent="-342900" algn="l" eaLnBrk="1" hangingPunct="1">
              <a:spcBef>
                <a:spcPct val="20000"/>
              </a:spcBef>
              <a:buClr>
                <a:schemeClr val="tx2"/>
              </a:buClr>
              <a:buSzPct val="60000"/>
              <a:buFont typeface="Wingdings" pitchFamily="2" charset="2"/>
              <a:buNone/>
            </a:pPr>
            <a:endParaRPr lang="en-GB" sz="1000" b="1" dirty="0"/>
          </a:p>
          <a:p>
            <a:pPr marL="342900" indent="-342900" algn="l" eaLnBrk="1" hangingPunct="1">
              <a:spcBef>
                <a:spcPct val="20000"/>
              </a:spcBef>
              <a:buClr>
                <a:schemeClr val="tx2"/>
              </a:buClr>
              <a:buSzPct val="60000"/>
              <a:buFont typeface="Wingdings" pitchFamily="2" charset="2"/>
              <a:buNone/>
            </a:pPr>
            <a:r>
              <a:rPr lang="en-GB" sz="2400" b="1" dirty="0"/>
              <a:t>		GRID			</a:t>
            </a:r>
            <a:r>
              <a:rPr lang="en-GB" sz="2400" b="1" i="1" dirty="0"/>
              <a:t>(short pause)</a:t>
            </a:r>
          </a:p>
          <a:p>
            <a:pPr marL="342900" indent="-342900" algn="l" eaLnBrk="1" hangingPunct="1">
              <a:spcBef>
                <a:spcPct val="20000"/>
              </a:spcBef>
              <a:buClr>
                <a:schemeClr val="tx2"/>
              </a:buClr>
              <a:buSzPct val="60000"/>
              <a:buFont typeface="Wingdings" pitchFamily="2" charset="2"/>
              <a:buNone/>
            </a:pPr>
            <a:endParaRPr lang="en-GB" sz="1000" b="1" i="1" dirty="0"/>
          </a:p>
          <a:p>
            <a:pPr marL="342900" indent="-342900" algn="l" eaLnBrk="1" hangingPunct="1">
              <a:spcBef>
                <a:spcPct val="20000"/>
              </a:spcBef>
              <a:buClr>
                <a:schemeClr val="tx2"/>
              </a:buClr>
              <a:buSzPct val="60000"/>
              <a:buFont typeface="Wingdings" pitchFamily="2" charset="2"/>
              <a:buNone/>
            </a:pPr>
            <a:r>
              <a:rPr lang="en-GB" sz="2400" b="1" dirty="0"/>
              <a:t>		Tango Quebec  	</a:t>
            </a:r>
            <a:r>
              <a:rPr lang="en-GB" sz="2400" b="1" i="1" dirty="0"/>
              <a:t>(short pause)</a:t>
            </a:r>
          </a:p>
          <a:p>
            <a:pPr marL="342900" indent="-342900" algn="l" eaLnBrk="1" hangingPunct="1">
              <a:spcBef>
                <a:spcPct val="20000"/>
              </a:spcBef>
              <a:buClr>
                <a:schemeClr val="tx2"/>
              </a:buClr>
              <a:buSzPct val="60000"/>
              <a:buFont typeface="Wingdings" pitchFamily="2" charset="2"/>
              <a:buNone/>
            </a:pPr>
            <a:endParaRPr lang="en-GB" sz="1000" b="1" i="1" dirty="0"/>
          </a:p>
          <a:p>
            <a:pPr marL="342900" indent="-342900" algn="l" eaLnBrk="1" hangingPunct="1">
              <a:spcBef>
                <a:spcPct val="20000"/>
              </a:spcBef>
              <a:buClr>
                <a:schemeClr val="tx2"/>
              </a:buClr>
              <a:buSzPct val="60000"/>
              <a:buFont typeface="Wingdings" pitchFamily="2" charset="2"/>
              <a:buNone/>
            </a:pPr>
            <a:r>
              <a:rPr lang="en-GB" sz="2400" b="1" dirty="0"/>
              <a:t>		</a:t>
            </a:r>
            <a:r>
              <a:rPr lang="en-GB" sz="2400" b="1" dirty="0" err="1"/>
              <a:t>Wun</a:t>
            </a:r>
            <a:r>
              <a:rPr lang="en-GB" sz="2400" b="1" dirty="0"/>
              <a:t> Too Tree 	</a:t>
            </a:r>
            <a:r>
              <a:rPr lang="en-GB" sz="2400" b="1" i="1" dirty="0"/>
              <a:t>(short pause)</a:t>
            </a:r>
          </a:p>
          <a:p>
            <a:pPr marL="342900" indent="-342900" algn="l" eaLnBrk="1" hangingPunct="1">
              <a:spcBef>
                <a:spcPct val="20000"/>
              </a:spcBef>
              <a:buClr>
                <a:schemeClr val="tx2"/>
              </a:buClr>
              <a:buSzPct val="60000"/>
              <a:buFont typeface="Wingdings" pitchFamily="2" charset="2"/>
              <a:buNone/>
            </a:pPr>
            <a:endParaRPr lang="en-GB" sz="1000" b="1" i="1" dirty="0"/>
          </a:p>
          <a:p>
            <a:pPr marL="342900" indent="-342900" algn="l" eaLnBrk="1" hangingPunct="1">
              <a:spcBef>
                <a:spcPct val="20000"/>
              </a:spcBef>
              <a:buClr>
                <a:schemeClr val="tx2"/>
              </a:buClr>
              <a:buSzPct val="60000"/>
              <a:buFont typeface="Wingdings" pitchFamily="2" charset="2"/>
              <a:buNone/>
            </a:pPr>
            <a:r>
              <a:rPr lang="en-GB" sz="2400" b="1" dirty="0"/>
              <a:t>		</a:t>
            </a:r>
            <a:r>
              <a:rPr lang="en-GB" sz="2400" b="1" dirty="0" err="1"/>
              <a:t>Fower</a:t>
            </a:r>
            <a:r>
              <a:rPr lang="en-GB" sz="2400" b="1" dirty="0"/>
              <a:t> Fife Six  	</a:t>
            </a:r>
            <a:endParaRPr lang="en-US" sz="2400" b="1" dirty="0"/>
          </a:p>
        </p:txBody>
      </p:sp>
      <p:sp>
        <p:nvSpPr>
          <p:cNvPr id="26628" name="Text Box 7"/>
          <p:cNvSpPr txBox="1">
            <a:spLocks noChangeArrowheads="1"/>
          </p:cNvSpPr>
          <p:nvPr/>
        </p:nvSpPr>
        <p:spPr bwMode="auto">
          <a:xfrm>
            <a:off x="0" y="6165304"/>
            <a:ext cx="9144000" cy="369332"/>
          </a:xfrm>
          <a:prstGeom prst="rect">
            <a:avLst/>
          </a:prstGeom>
          <a:noFill/>
          <a:ln w="12700" algn="ctr">
            <a:noFill/>
            <a:miter lim="800000"/>
            <a:headEnd type="none" w="sm" len="sm"/>
            <a:tailEnd type="none" w="sm" len="sm"/>
          </a:ln>
        </p:spPr>
        <p:txBody>
          <a:bodyPr wrap="square">
            <a:spAutoFit/>
          </a:bodyPr>
          <a:lstStyle/>
          <a:p>
            <a:pPr algn="ctr"/>
            <a:r>
              <a:rPr lang="en-GB" b="1" dirty="0"/>
              <a:t>When sending Grid References they should be sent more slowly than normal</a:t>
            </a:r>
            <a:endParaRPr lang="en-US" b="1" dirty="0"/>
          </a:p>
        </p:txBody>
      </p:sp>
      <p:sp>
        <p:nvSpPr>
          <p:cNvPr id="5"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Map References</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64517">
                                            <p:txEl>
                                              <p:pRg st="6" end="6"/>
                                            </p:txEl>
                                          </p:spTgt>
                                        </p:tgtEl>
                                        <p:attrNameLst>
                                          <p:attrName>style.visibility</p:attrName>
                                        </p:attrNameLst>
                                      </p:cBhvr>
                                      <p:to>
                                        <p:strVal val="visible"/>
                                      </p:to>
                                    </p:set>
                                    <p:anim calcmode="discrete" valueType="clr">
                                      <p:cBhvr override="childStyle">
                                        <p:cTn id="7" dur="80"/>
                                        <p:tgtEl>
                                          <p:spTgt spid="64517">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4517">
                                            <p:txEl>
                                              <p:pRg st="6" end="6"/>
                                            </p:txEl>
                                          </p:spTgt>
                                        </p:tgtEl>
                                        <p:attrNameLst>
                                          <p:attrName>fillcolor</p:attrName>
                                        </p:attrNameLst>
                                      </p:cBhvr>
                                      <p:tavLst>
                                        <p:tav tm="0">
                                          <p:val>
                                            <p:clrVal>
                                              <a:schemeClr val="accent2"/>
                                            </p:clrVal>
                                          </p:val>
                                        </p:tav>
                                        <p:tav tm="50000">
                                          <p:val>
                                            <p:clrVal>
                                              <a:schemeClr val="hlink"/>
                                            </p:clrVal>
                                          </p:val>
                                        </p:tav>
                                      </p:tavLst>
                                    </p:anim>
                                    <p:set>
                                      <p:cBhvr>
                                        <p:cTn id="9" dur="80"/>
                                        <p:tgtEl>
                                          <p:spTgt spid="64517">
                                            <p:txEl>
                                              <p:pRg st="6" end="6"/>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64517">
                                            <p:txEl>
                                              <p:pRg st="8" end="8"/>
                                            </p:txEl>
                                          </p:spTgt>
                                        </p:tgtEl>
                                        <p:attrNameLst>
                                          <p:attrName>style.visibility</p:attrName>
                                        </p:attrNameLst>
                                      </p:cBhvr>
                                      <p:to>
                                        <p:strVal val="visible"/>
                                      </p:to>
                                    </p:set>
                                    <p:anim calcmode="discrete" valueType="clr">
                                      <p:cBhvr override="childStyle">
                                        <p:cTn id="14" dur="80"/>
                                        <p:tgtEl>
                                          <p:spTgt spid="64517">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4517">
                                            <p:txEl>
                                              <p:pRg st="8" end="8"/>
                                            </p:txEl>
                                          </p:spTgt>
                                        </p:tgtEl>
                                        <p:attrNameLst>
                                          <p:attrName>fillcolor</p:attrName>
                                        </p:attrNameLst>
                                      </p:cBhvr>
                                      <p:tavLst>
                                        <p:tav tm="0">
                                          <p:val>
                                            <p:clrVal>
                                              <a:schemeClr val="accent2"/>
                                            </p:clrVal>
                                          </p:val>
                                        </p:tav>
                                        <p:tav tm="50000">
                                          <p:val>
                                            <p:clrVal>
                                              <a:schemeClr val="hlink"/>
                                            </p:clrVal>
                                          </p:val>
                                        </p:tav>
                                      </p:tavLst>
                                    </p:anim>
                                    <p:set>
                                      <p:cBhvr>
                                        <p:cTn id="16" dur="80"/>
                                        <p:tgtEl>
                                          <p:spTgt spid="64517">
                                            <p:txEl>
                                              <p:pRg st="8" end="8"/>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64517">
                                            <p:txEl>
                                              <p:pRg st="10" end="10"/>
                                            </p:txEl>
                                          </p:spTgt>
                                        </p:tgtEl>
                                        <p:attrNameLst>
                                          <p:attrName>style.visibility</p:attrName>
                                        </p:attrNameLst>
                                      </p:cBhvr>
                                      <p:to>
                                        <p:strVal val="visible"/>
                                      </p:to>
                                    </p:set>
                                    <p:anim calcmode="discrete" valueType="clr">
                                      <p:cBhvr override="childStyle">
                                        <p:cTn id="21" dur="80"/>
                                        <p:tgtEl>
                                          <p:spTgt spid="64517">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64517">
                                            <p:txEl>
                                              <p:pRg st="10" end="10"/>
                                            </p:txEl>
                                          </p:spTgt>
                                        </p:tgtEl>
                                        <p:attrNameLst>
                                          <p:attrName>fillcolor</p:attrName>
                                        </p:attrNameLst>
                                      </p:cBhvr>
                                      <p:tavLst>
                                        <p:tav tm="0">
                                          <p:val>
                                            <p:clrVal>
                                              <a:schemeClr val="accent2"/>
                                            </p:clrVal>
                                          </p:val>
                                        </p:tav>
                                        <p:tav tm="50000">
                                          <p:val>
                                            <p:clrVal>
                                              <a:schemeClr val="hlink"/>
                                            </p:clrVal>
                                          </p:val>
                                        </p:tav>
                                      </p:tavLst>
                                    </p:anim>
                                    <p:set>
                                      <p:cBhvr>
                                        <p:cTn id="23" dur="80"/>
                                        <p:tgtEl>
                                          <p:spTgt spid="64517">
                                            <p:txEl>
                                              <p:pRg st="10" end="10"/>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64517">
                                            <p:txEl>
                                              <p:pRg st="12" end="12"/>
                                            </p:txEl>
                                          </p:spTgt>
                                        </p:tgtEl>
                                        <p:attrNameLst>
                                          <p:attrName>style.visibility</p:attrName>
                                        </p:attrNameLst>
                                      </p:cBhvr>
                                      <p:to>
                                        <p:strVal val="visible"/>
                                      </p:to>
                                    </p:set>
                                    <p:anim calcmode="discrete" valueType="clr">
                                      <p:cBhvr override="childStyle">
                                        <p:cTn id="28" dur="80"/>
                                        <p:tgtEl>
                                          <p:spTgt spid="64517">
                                            <p:txEl>
                                              <p:pRg st="12" end="1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64517">
                                            <p:txEl>
                                              <p:pRg st="12" end="12"/>
                                            </p:txEl>
                                          </p:spTgt>
                                        </p:tgtEl>
                                        <p:attrNameLst>
                                          <p:attrName>fillcolor</p:attrName>
                                        </p:attrNameLst>
                                      </p:cBhvr>
                                      <p:tavLst>
                                        <p:tav tm="0">
                                          <p:val>
                                            <p:clrVal>
                                              <a:schemeClr val="accent2"/>
                                            </p:clrVal>
                                          </p:val>
                                        </p:tav>
                                        <p:tav tm="50000">
                                          <p:val>
                                            <p:clrVal>
                                              <a:schemeClr val="hlink"/>
                                            </p:clrVal>
                                          </p:val>
                                        </p:tav>
                                      </p:tavLst>
                                    </p:anim>
                                    <p:set>
                                      <p:cBhvr>
                                        <p:cTn id="30" dur="80"/>
                                        <p:tgtEl>
                                          <p:spTgt spid="64517">
                                            <p:txEl>
                                              <p:pRg st="12" end="12"/>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41" name="Rectangle 5"/>
          <p:cNvSpPr>
            <a:spLocks noChangeArrowheads="1"/>
          </p:cNvSpPr>
          <p:nvPr/>
        </p:nvSpPr>
        <p:spPr bwMode="auto">
          <a:xfrm>
            <a:off x="323528" y="1628800"/>
            <a:ext cx="8564885" cy="4043338"/>
          </a:xfrm>
          <a:prstGeom prst="rect">
            <a:avLst/>
          </a:prstGeom>
          <a:noFill/>
          <a:ln w="9525">
            <a:noFill/>
            <a:miter lim="800000"/>
            <a:headEnd/>
            <a:tailEnd/>
          </a:ln>
          <a:effectLst/>
        </p:spPr>
        <p:txBody>
          <a:bodyPr lIns="92075" tIns="46038" rIns="92075" bIns="46038"/>
          <a:lstStyle/>
          <a:p>
            <a:pPr indent="-342900">
              <a:lnSpc>
                <a:spcPct val="80000"/>
              </a:lnSpc>
              <a:spcBef>
                <a:spcPct val="20000"/>
              </a:spcBef>
              <a:buClr>
                <a:srgbClr val="FFFF00"/>
              </a:buClr>
              <a:buSzPct val="100000"/>
            </a:pPr>
            <a:r>
              <a:rPr lang="en-GB" sz="2400" b="1" dirty="0">
                <a:latin typeface="Arial" pitchFamily="34" charset="0"/>
                <a:cs typeface="Arial" pitchFamily="34" charset="0"/>
              </a:rPr>
              <a:t>Time is preceded by the </a:t>
            </a:r>
            <a:r>
              <a:rPr lang="en-GB" sz="2400" b="1" dirty="0" err="1">
                <a:latin typeface="Arial" pitchFamily="34" charset="0"/>
                <a:cs typeface="Arial" pitchFamily="34" charset="0"/>
              </a:rPr>
              <a:t>Proword</a:t>
            </a:r>
            <a:r>
              <a:rPr lang="en-GB" sz="2400" b="1" dirty="0">
                <a:latin typeface="Arial" pitchFamily="34" charset="0"/>
                <a:cs typeface="Arial" pitchFamily="34" charset="0"/>
              </a:rPr>
              <a:t> “Time” and is given using the 24-hour clock</a:t>
            </a:r>
          </a:p>
          <a:p>
            <a:pPr marL="342900" indent="-342900" algn="l" eaLnBrk="1" hangingPunct="1">
              <a:lnSpc>
                <a:spcPct val="80000"/>
              </a:lnSpc>
              <a:spcBef>
                <a:spcPct val="20000"/>
              </a:spcBef>
              <a:buClr>
                <a:srgbClr val="FFFF00"/>
              </a:buClr>
              <a:buSzPct val="100000"/>
              <a:buFont typeface="Arial" pitchFamily="34" charset="0"/>
              <a:buChar char="•"/>
            </a:pPr>
            <a:endParaRPr lang="en-GB" sz="1000" b="1" dirty="0">
              <a:latin typeface="Arial" pitchFamily="34" charset="0"/>
              <a:cs typeface="Arial" pitchFamily="34" charset="0"/>
            </a:endParaRPr>
          </a:p>
          <a:p>
            <a:pPr marL="342900" indent="-342900" algn="l" eaLnBrk="1" hangingPunct="1">
              <a:lnSpc>
                <a:spcPct val="80000"/>
              </a:lnSpc>
              <a:spcBef>
                <a:spcPct val="20000"/>
              </a:spcBef>
              <a:buClr>
                <a:srgbClr val="FFFF00"/>
              </a:buClr>
              <a:buSzPct val="100000"/>
            </a:pPr>
            <a:r>
              <a:rPr lang="en-GB" sz="2400" b="1" dirty="0">
                <a:latin typeface="Arial" pitchFamily="34" charset="0"/>
                <a:cs typeface="Arial" pitchFamily="34" charset="0"/>
              </a:rPr>
              <a:t>Example:  </a:t>
            </a:r>
            <a:r>
              <a:rPr lang="en-GB" sz="2400" b="1" dirty="0">
                <a:effectLst>
                  <a:outerShdw blurRad="38100" dist="38100" dir="2700000" algn="tl">
                    <a:srgbClr val="000000">
                      <a:alpha val="43137"/>
                    </a:srgbClr>
                  </a:outerShdw>
                </a:effectLst>
                <a:latin typeface="Arial" pitchFamily="34" charset="0"/>
                <a:cs typeface="Arial" pitchFamily="34" charset="0"/>
              </a:rPr>
              <a:t>1340 Hours </a:t>
            </a:r>
          </a:p>
          <a:p>
            <a:pPr marL="342900" indent="-342900" algn="l" eaLnBrk="1" hangingPunct="1">
              <a:lnSpc>
                <a:spcPct val="80000"/>
              </a:lnSpc>
              <a:spcBef>
                <a:spcPct val="20000"/>
              </a:spcBef>
              <a:buClr>
                <a:srgbClr val="FFFF00"/>
              </a:buClr>
              <a:buSzPct val="100000"/>
            </a:pPr>
            <a:endParaRPr lang="en-GB" sz="1000" b="1" dirty="0">
              <a:latin typeface="Arial" pitchFamily="34" charset="0"/>
              <a:cs typeface="Arial" pitchFamily="34" charset="0"/>
            </a:endParaRPr>
          </a:p>
          <a:p>
            <a:pPr marL="342900" indent="-342900" algn="l" eaLnBrk="1" hangingPunct="1">
              <a:lnSpc>
                <a:spcPct val="80000"/>
              </a:lnSpc>
              <a:spcBef>
                <a:spcPct val="20000"/>
              </a:spcBef>
              <a:buClr>
                <a:srgbClr val="FFFF00"/>
              </a:buClr>
              <a:buSzPct val="100000"/>
            </a:pPr>
            <a:r>
              <a:rPr lang="en-GB" sz="2400" b="1" dirty="0">
                <a:latin typeface="Arial" pitchFamily="34" charset="0"/>
                <a:cs typeface="Arial" pitchFamily="34" charset="0"/>
              </a:rPr>
              <a:t>This should be sent as follows </a:t>
            </a:r>
          </a:p>
          <a:p>
            <a:pPr marL="342900" indent="-342900" algn="l" eaLnBrk="1" hangingPunct="1">
              <a:lnSpc>
                <a:spcPct val="80000"/>
              </a:lnSpc>
              <a:spcBef>
                <a:spcPct val="20000"/>
              </a:spcBef>
              <a:buClr>
                <a:srgbClr val="FFFF00"/>
              </a:buClr>
              <a:buSzPct val="100000"/>
            </a:pPr>
            <a:endParaRPr lang="en-GB" sz="1000" b="1" dirty="0">
              <a:latin typeface="Arial" pitchFamily="34" charset="0"/>
              <a:cs typeface="Arial" pitchFamily="34" charset="0"/>
            </a:endParaRPr>
          </a:p>
          <a:p>
            <a:pPr marL="342900" indent="-342900" algn="l" eaLnBrk="1" hangingPunct="1">
              <a:lnSpc>
                <a:spcPct val="80000"/>
              </a:lnSpc>
              <a:spcBef>
                <a:spcPct val="20000"/>
              </a:spcBef>
              <a:buClr>
                <a:srgbClr val="FFFF00"/>
              </a:buClr>
              <a:buSzPct val="100000"/>
            </a:pPr>
            <a:r>
              <a:rPr lang="en-GB" sz="2400" b="1" dirty="0">
                <a:latin typeface="Arial" pitchFamily="34" charset="0"/>
                <a:cs typeface="Arial" pitchFamily="34" charset="0"/>
              </a:rPr>
              <a:t>		Time			</a:t>
            </a:r>
            <a:r>
              <a:rPr lang="en-GB" sz="2400" b="1" i="1" dirty="0">
                <a:latin typeface="Arial" pitchFamily="34" charset="0"/>
                <a:cs typeface="Arial" pitchFamily="34" charset="0"/>
              </a:rPr>
              <a:t>(short pause)</a:t>
            </a:r>
          </a:p>
          <a:p>
            <a:pPr marL="342900" indent="-342900" algn="l" eaLnBrk="1" hangingPunct="1">
              <a:lnSpc>
                <a:spcPct val="80000"/>
              </a:lnSpc>
              <a:spcBef>
                <a:spcPct val="20000"/>
              </a:spcBef>
              <a:buClr>
                <a:srgbClr val="FFFF00"/>
              </a:buClr>
              <a:buSzPct val="100000"/>
            </a:pPr>
            <a:endParaRPr lang="en-GB" sz="1000" b="1" dirty="0">
              <a:latin typeface="Arial" pitchFamily="34" charset="0"/>
              <a:cs typeface="Arial" pitchFamily="34" charset="0"/>
            </a:endParaRPr>
          </a:p>
          <a:p>
            <a:pPr marL="342900" indent="-342900" algn="l" eaLnBrk="1" hangingPunct="1">
              <a:lnSpc>
                <a:spcPct val="80000"/>
              </a:lnSpc>
              <a:spcBef>
                <a:spcPct val="20000"/>
              </a:spcBef>
              <a:buClr>
                <a:srgbClr val="FFFF00"/>
              </a:buClr>
              <a:buSzPct val="100000"/>
            </a:pPr>
            <a:r>
              <a:rPr lang="en-GB" sz="2400" b="1" dirty="0">
                <a:latin typeface="Arial" pitchFamily="34" charset="0"/>
                <a:cs typeface="Arial" pitchFamily="34" charset="0"/>
              </a:rPr>
              <a:t>		</a:t>
            </a:r>
            <a:r>
              <a:rPr lang="en-GB" sz="2400" b="1" dirty="0" err="1">
                <a:latin typeface="Arial" pitchFamily="34" charset="0"/>
                <a:cs typeface="Arial" pitchFamily="34" charset="0"/>
              </a:rPr>
              <a:t>Wun</a:t>
            </a:r>
            <a:r>
              <a:rPr lang="en-GB" sz="2400" b="1" dirty="0">
                <a:latin typeface="Arial" pitchFamily="34" charset="0"/>
                <a:cs typeface="Arial" pitchFamily="34" charset="0"/>
              </a:rPr>
              <a:t> Tree		</a:t>
            </a:r>
            <a:r>
              <a:rPr lang="en-GB" sz="2400" b="1" i="1" dirty="0">
                <a:latin typeface="Arial" pitchFamily="34" charset="0"/>
                <a:cs typeface="Arial" pitchFamily="34" charset="0"/>
              </a:rPr>
              <a:t>(short pause)</a:t>
            </a:r>
          </a:p>
          <a:p>
            <a:pPr marL="342900" indent="-342900" algn="l" eaLnBrk="1" hangingPunct="1">
              <a:lnSpc>
                <a:spcPct val="80000"/>
              </a:lnSpc>
              <a:spcBef>
                <a:spcPct val="20000"/>
              </a:spcBef>
              <a:buClr>
                <a:srgbClr val="FFFF00"/>
              </a:buClr>
              <a:buSzPct val="100000"/>
            </a:pPr>
            <a:endParaRPr lang="en-GB" sz="1000" b="1" dirty="0">
              <a:latin typeface="Arial" pitchFamily="34" charset="0"/>
              <a:cs typeface="Arial" pitchFamily="34" charset="0"/>
            </a:endParaRPr>
          </a:p>
          <a:p>
            <a:pPr marL="342900" indent="-342900" algn="l" eaLnBrk="1" hangingPunct="1">
              <a:lnSpc>
                <a:spcPct val="80000"/>
              </a:lnSpc>
              <a:spcBef>
                <a:spcPct val="20000"/>
              </a:spcBef>
              <a:buClr>
                <a:srgbClr val="FFFF00"/>
              </a:buClr>
              <a:buSzPct val="100000"/>
            </a:pPr>
            <a:r>
              <a:rPr lang="en-GB" sz="2400" b="1" dirty="0">
                <a:latin typeface="Arial" pitchFamily="34" charset="0"/>
                <a:cs typeface="Arial" pitchFamily="34" charset="0"/>
              </a:rPr>
              <a:t>		</a:t>
            </a:r>
            <a:r>
              <a:rPr lang="en-GB" sz="2400" b="1" dirty="0" err="1">
                <a:latin typeface="Arial" pitchFamily="34" charset="0"/>
                <a:cs typeface="Arial" pitchFamily="34" charset="0"/>
              </a:rPr>
              <a:t>Fower</a:t>
            </a:r>
            <a:r>
              <a:rPr lang="en-GB" sz="2400" b="1" dirty="0">
                <a:latin typeface="Arial" pitchFamily="34" charset="0"/>
                <a:cs typeface="Arial" pitchFamily="34" charset="0"/>
              </a:rPr>
              <a:t> Zero</a:t>
            </a:r>
          </a:p>
          <a:p>
            <a:pPr marL="342900" indent="-342900" algn="l" eaLnBrk="1" hangingPunct="1">
              <a:lnSpc>
                <a:spcPct val="80000"/>
              </a:lnSpc>
              <a:spcBef>
                <a:spcPct val="20000"/>
              </a:spcBef>
              <a:buClr>
                <a:srgbClr val="FFFF00"/>
              </a:buClr>
              <a:buSzPct val="100000"/>
            </a:pPr>
            <a:r>
              <a:rPr lang="en-GB" sz="2400" b="1" dirty="0">
                <a:latin typeface="Arial" pitchFamily="34" charset="0"/>
                <a:cs typeface="Arial" pitchFamily="34" charset="0"/>
              </a:rPr>
              <a:t>	</a:t>
            </a:r>
          </a:p>
          <a:p>
            <a:pPr marL="342900" indent="-342900" algn="l" eaLnBrk="1" hangingPunct="1">
              <a:lnSpc>
                <a:spcPct val="80000"/>
              </a:lnSpc>
              <a:spcBef>
                <a:spcPct val="20000"/>
              </a:spcBef>
              <a:buClr>
                <a:srgbClr val="FFFF00"/>
              </a:buClr>
              <a:buSzPct val="100000"/>
            </a:pPr>
            <a:r>
              <a:rPr lang="en-GB" sz="2400" b="1" dirty="0">
                <a:latin typeface="Arial" pitchFamily="34" charset="0"/>
                <a:cs typeface="Arial" pitchFamily="34" charset="0"/>
              </a:rPr>
              <a:t>	</a:t>
            </a:r>
            <a:endParaRPr lang="en-US" sz="2400" b="1" dirty="0">
              <a:latin typeface="Arial" pitchFamily="34" charset="0"/>
              <a:cs typeface="Arial" pitchFamily="34" charset="0"/>
            </a:endParaRPr>
          </a:p>
        </p:txBody>
      </p:sp>
      <p:pic>
        <p:nvPicPr>
          <p:cNvPr id="27652" name="Picture 6" descr="MPj04027360000[1]"/>
          <p:cNvPicPr>
            <a:picLocks noChangeAspect="1" noChangeArrowheads="1"/>
          </p:cNvPicPr>
          <p:nvPr/>
        </p:nvPicPr>
        <p:blipFill>
          <a:blip r:embed="rId3" cstate="print"/>
          <a:srcRect/>
          <a:stretch>
            <a:fillRect/>
          </a:stretch>
        </p:blipFill>
        <p:spPr bwMode="auto">
          <a:xfrm>
            <a:off x="4860032" y="4581128"/>
            <a:ext cx="2736304" cy="2188368"/>
          </a:xfrm>
          <a:prstGeom prst="rect">
            <a:avLst/>
          </a:prstGeom>
          <a:noFill/>
          <a:ln w="9525">
            <a:noFill/>
            <a:miter lim="800000"/>
            <a:headEnd/>
            <a:tailEnd/>
          </a:ln>
        </p:spPr>
      </p:pic>
      <p:sp>
        <p:nvSpPr>
          <p:cNvPr id="5"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Time</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5541">
                                            <p:txEl>
                                              <p:pRg st="2" end="2"/>
                                            </p:txEl>
                                          </p:spTgt>
                                        </p:tgtEl>
                                        <p:attrNameLst>
                                          <p:attrName>style.visibility</p:attrName>
                                        </p:attrNameLst>
                                      </p:cBhvr>
                                      <p:to>
                                        <p:strVal val="visible"/>
                                      </p:to>
                                    </p:set>
                                    <p:animEffect transition="in" filter="blinds(horizontal)">
                                      <p:cBhvr>
                                        <p:cTn id="7" dur="500"/>
                                        <p:tgtEl>
                                          <p:spTgt spid="6554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5541">
                                            <p:txEl>
                                              <p:pRg st="4" end="4"/>
                                            </p:txEl>
                                          </p:spTgt>
                                        </p:tgtEl>
                                        <p:attrNameLst>
                                          <p:attrName>style.visibility</p:attrName>
                                        </p:attrNameLst>
                                      </p:cBhvr>
                                      <p:to>
                                        <p:strVal val="visible"/>
                                      </p:to>
                                    </p:set>
                                    <p:animEffect transition="in" filter="blinds(horizontal)">
                                      <p:cBhvr>
                                        <p:cTn id="12" dur="500"/>
                                        <p:tgtEl>
                                          <p:spTgt spid="6554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5541">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5541">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554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9" name="Rectangle 5"/>
          <p:cNvSpPr>
            <a:spLocks noChangeArrowheads="1"/>
          </p:cNvSpPr>
          <p:nvPr/>
        </p:nvSpPr>
        <p:spPr bwMode="auto">
          <a:xfrm>
            <a:off x="685800" y="1556792"/>
            <a:ext cx="7772400" cy="4824536"/>
          </a:xfrm>
          <a:prstGeom prst="rect">
            <a:avLst/>
          </a:prstGeom>
          <a:noFill/>
          <a:ln w="9525">
            <a:noFill/>
            <a:miter lim="800000"/>
            <a:headEnd/>
            <a:tailEnd/>
          </a:ln>
          <a:effectLst/>
        </p:spPr>
        <p:txBody>
          <a:bodyPr lIns="92075" tIns="46038" rIns="92075" bIns="46038"/>
          <a:lstStyle/>
          <a:p>
            <a:pPr marL="342900" indent="-342900" algn="l" eaLnBrk="1" hangingPunct="1">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rPr>
              <a:t>ALWAYS</a:t>
            </a:r>
          </a:p>
          <a:p>
            <a:pPr marL="342900" indent="-342900" algn="l" eaLnBrk="1" hangingPunct="1">
              <a:spcBef>
                <a:spcPct val="20000"/>
              </a:spcBef>
              <a:buClr>
                <a:schemeClr val="tx2"/>
              </a:buClr>
              <a:buSzPct val="60000"/>
              <a:buFont typeface="Wingdings" pitchFamily="2" charset="2"/>
              <a:buNone/>
            </a:pPr>
            <a:endParaRPr lang="en-GB" sz="1000" b="1" dirty="0">
              <a:effectLst>
                <a:outerShdw blurRad="38100" dist="38100" dir="2700000" algn="tl">
                  <a:srgbClr val="000000"/>
                </a:outerShdw>
              </a:effectLst>
            </a:endParaRPr>
          </a:p>
          <a:p>
            <a:pPr marL="342900" indent="-342900" algn="l" eaLnBrk="1" hangingPunct="1">
              <a:spcBef>
                <a:spcPct val="20000"/>
              </a:spcBef>
              <a:buClr>
                <a:srgbClr val="99FF33"/>
              </a:buClr>
              <a:buSzPct val="120000"/>
              <a:buFont typeface="Monotype Sorts" pitchFamily="2" charset="2"/>
              <a:buChar char="ü"/>
            </a:pPr>
            <a:r>
              <a:rPr lang="en-GB" sz="2400" b="1" dirty="0"/>
              <a:t>Use correct voice operating procedure</a:t>
            </a:r>
          </a:p>
          <a:p>
            <a:pPr marL="342900" indent="-342900" algn="l" eaLnBrk="1" hangingPunct="1">
              <a:spcBef>
                <a:spcPct val="20000"/>
              </a:spcBef>
              <a:buClr>
                <a:srgbClr val="99FF33"/>
              </a:buClr>
              <a:buSzPct val="120000"/>
              <a:buFont typeface="Monotype Sorts" pitchFamily="2" charset="2"/>
              <a:buChar char="ü"/>
            </a:pPr>
            <a:r>
              <a:rPr lang="en-GB" sz="2400" b="1" dirty="0"/>
              <a:t>Maintain a constant radio listening watch</a:t>
            </a:r>
          </a:p>
          <a:p>
            <a:pPr marL="342900" indent="-342900" algn="l" eaLnBrk="1" hangingPunct="1">
              <a:spcBef>
                <a:spcPct val="20000"/>
              </a:spcBef>
              <a:buClr>
                <a:srgbClr val="99FF33"/>
              </a:buClr>
              <a:buSzPct val="120000"/>
              <a:buFont typeface="Monotype Sorts" pitchFamily="2" charset="2"/>
              <a:buChar char="ü"/>
            </a:pPr>
            <a:r>
              <a:rPr lang="en-GB" sz="2400" b="1" dirty="0"/>
              <a:t>Ensure correct channel/frequency is selected</a:t>
            </a:r>
          </a:p>
          <a:p>
            <a:pPr marL="342900" indent="-342900" algn="l" eaLnBrk="1" hangingPunct="1">
              <a:spcBef>
                <a:spcPct val="20000"/>
              </a:spcBef>
              <a:buClr>
                <a:srgbClr val="99FF33"/>
              </a:buClr>
              <a:buSzPct val="120000"/>
              <a:buFont typeface="Monotype Sorts" pitchFamily="2" charset="2"/>
              <a:buChar char="ü"/>
            </a:pPr>
            <a:r>
              <a:rPr lang="en-GB" sz="2400" b="1" dirty="0"/>
              <a:t>Answer all your calls correctly</a:t>
            </a:r>
          </a:p>
          <a:p>
            <a:pPr marL="342900" indent="-342900" algn="l" eaLnBrk="1" hangingPunct="1">
              <a:spcBef>
                <a:spcPct val="20000"/>
              </a:spcBef>
              <a:buClr>
                <a:srgbClr val="99FF33"/>
              </a:buClr>
              <a:buSzPct val="120000"/>
              <a:buFont typeface="Monotype Sorts" pitchFamily="2" charset="2"/>
              <a:buChar char="ü"/>
            </a:pPr>
            <a:r>
              <a:rPr lang="en-GB" sz="2400" b="1" dirty="0"/>
              <a:t>Think before transmitting and make sure you know your message</a:t>
            </a:r>
          </a:p>
          <a:p>
            <a:pPr marL="342900" indent="-342900" algn="l" eaLnBrk="1" hangingPunct="1">
              <a:spcBef>
                <a:spcPct val="20000"/>
              </a:spcBef>
              <a:buClr>
                <a:srgbClr val="99FF33"/>
              </a:buClr>
              <a:buSzPct val="120000"/>
              <a:buFont typeface="Monotype Sorts" pitchFamily="2" charset="2"/>
              <a:buChar char="ü"/>
            </a:pPr>
            <a:r>
              <a:rPr lang="en-GB" sz="2400" b="1" dirty="0"/>
              <a:t>Release the PTT switch as soon as you have finished speaking and ensure the set returns to receive</a:t>
            </a:r>
          </a:p>
        </p:txBody>
      </p:sp>
      <p:sp>
        <p:nvSpPr>
          <p:cNvPr id="4"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Discipline</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58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58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8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58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58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58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1" name="Rectangle 5"/>
          <p:cNvSpPr>
            <a:spLocks noChangeArrowheads="1"/>
          </p:cNvSpPr>
          <p:nvPr/>
        </p:nvSpPr>
        <p:spPr bwMode="auto">
          <a:xfrm>
            <a:off x="1081088" y="1676400"/>
            <a:ext cx="7772400" cy="4114800"/>
          </a:xfrm>
          <a:prstGeom prst="rect">
            <a:avLst/>
          </a:prstGeom>
          <a:noFill/>
          <a:ln w="9525">
            <a:noFill/>
            <a:miter lim="800000"/>
            <a:headEnd/>
            <a:tailEnd/>
          </a:ln>
          <a:effectLst/>
        </p:spPr>
        <p:txBody>
          <a:bodyPr lIns="92075" tIns="46038" rIns="92075" bIns="46038"/>
          <a:lstStyle/>
          <a:p>
            <a:pPr marL="342900" indent="-342900" algn="l" eaLnBrk="1" hangingPunct="1">
              <a:lnSpc>
                <a:spcPct val="90000"/>
              </a:lnSpc>
              <a:spcBef>
                <a:spcPct val="20000"/>
              </a:spcBef>
              <a:buClr>
                <a:schemeClr val="tx2"/>
              </a:buClr>
              <a:buSzPct val="60000"/>
              <a:buFont typeface="Wingdings" pitchFamily="2" charset="2"/>
              <a:buNone/>
            </a:pPr>
            <a:r>
              <a:rPr lang="en-GB" sz="3600" b="1" dirty="0">
                <a:effectLst>
                  <a:outerShdw blurRad="38100" dist="38100" dir="2700000" algn="tl">
                    <a:srgbClr val="000000">
                      <a:alpha val="43137"/>
                    </a:srgbClr>
                  </a:outerShdw>
                </a:effectLst>
              </a:rPr>
              <a:t>NEVER</a:t>
            </a:r>
          </a:p>
          <a:p>
            <a:pPr marL="342900" indent="-342900" algn="l" eaLnBrk="1" hangingPunct="1">
              <a:lnSpc>
                <a:spcPct val="90000"/>
              </a:lnSpc>
              <a:spcBef>
                <a:spcPct val="20000"/>
              </a:spcBef>
              <a:buClr>
                <a:srgbClr val="FF3300"/>
              </a:buClr>
              <a:buSzPct val="60000"/>
              <a:buFont typeface="Wingdings" pitchFamily="2" charset="2"/>
              <a:buChar char="û"/>
            </a:pPr>
            <a:endParaRPr lang="en-GB" sz="1000" b="1" dirty="0">
              <a:latin typeface="Arial Rounded MT Bold" pitchFamily="34" charset="0"/>
            </a:endParaRPr>
          </a:p>
          <a:p>
            <a:pPr marL="342900" indent="-342900" algn="l" eaLnBrk="1" hangingPunct="1">
              <a:lnSpc>
                <a:spcPct val="90000"/>
              </a:lnSpc>
              <a:spcBef>
                <a:spcPct val="20000"/>
              </a:spcBef>
              <a:buClr>
                <a:srgbClr val="FF3300"/>
              </a:buClr>
              <a:buSzPct val="110000"/>
              <a:buFont typeface="Wingdings" pitchFamily="2" charset="2"/>
              <a:buChar char="û"/>
            </a:pPr>
            <a:r>
              <a:rPr lang="en-GB" sz="2400" b="1" dirty="0"/>
              <a:t>Compromise classified information by using plain language</a:t>
            </a:r>
          </a:p>
          <a:p>
            <a:pPr marL="342900" indent="-342900" algn="l" eaLnBrk="1" hangingPunct="1">
              <a:lnSpc>
                <a:spcPct val="90000"/>
              </a:lnSpc>
              <a:spcBef>
                <a:spcPct val="20000"/>
              </a:spcBef>
              <a:buClr>
                <a:srgbClr val="FF3300"/>
              </a:buClr>
              <a:buSzPct val="110000"/>
              <a:buFont typeface="Wingdings" pitchFamily="2" charset="2"/>
              <a:buChar char="û"/>
            </a:pPr>
            <a:endParaRPr lang="en-GB" sz="1000" b="1" dirty="0"/>
          </a:p>
          <a:p>
            <a:pPr marL="342900" indent="-342900" algn="l" eaLnBrk="1" hangingPunct="1">
              <a:lnSpc>
                <a:spcPct val="90000"/>
              </a:lnSpc>
              <a:spcBef>
                <a:spcPct val="20000"/>
              </a:spcBef>
              <a:buClr>
                <a:srgbClr val="FF3300"/>
              </a:buClr>
              <a:buSzPct val="110000"/>
              <a:buFont typeface="Wingdings" pitchFamily="2" charset="2"/>
              <a:buChar char="û"/>
            </a:pPr>
            <a:r>
              <a:rPr lang="en-GB" sz="2400" b="1" dirty="0"/>
              <a:t>Make unnecessary, over long or unofficial transmissions</a:t>
            </a:r>
          </a:p>
          <a:p>
            <a:pPr marL="342900" indent="-342900" algn="l" eaLnBrk="1" hangingPunct="1">
              <a:lnSpc>
                <a:spcPct val="90000"/>
              </a:lnSpc>
              <a:spcBef>
                <a:spcPct val="20000"/>
              </a:spcBef>
              <a:buClr>
                <a:srgbClr val="FF3300"/>
              </a:buClr>
              <a:buSzPct val="110000"/>
              <a:buFont typeface="Wingdings" pitchFamily="2" charset="2"/>
              <a:buChar char="û"/>
            </a:pPr>
            <a:endParaRPr lang="en-GB" sz="1000" b="1" dirty="0"/>
          </a:p>
          <a:p>
            <a:pPr marL="342900" indent="-342900" algn="l" eaLnBrk="1" hangingPunct="1">
              <a:lnSpc>
                <a:spcPct val="90000"/>
              </a:lnSpc>
              <a:spcBef>
                <a:spcPct val="20000"/>
              </a:spcBef>
              <a:buClr>
                <a:srgbClr val="FF3300"/>
              </a:buClr>
              <a:buSzPct val="110000"/>
              <a:buFont typeface="Wingdings" pitchFamily="2" charset="2"/>
              <a:buChar char="û"/>
            </a:pPr>
            <a:r>
              <a:rPr lang="en-GB" sz="2400" b="1" dirty="0"/>
              <a:t>Identify yourself or your unit by name</a:t>
            </a:r>
          </a:p>
          <a:p>
            <a:pPr marL="342900" indent="-342900" algn="l" eaLnBrk="1" hangingPunct="1">
              <a:lnSpc>
                <a:spcPct val="90000"/>
              </a:lnSpc>
              <a:spcBef>
                <a:spcPct val="20000"/>
              </a:spcBef>
              <a:buClr>
                <a:srgbClr val="FF3300"/>
              </a:buClr>
              <a:buSzPct val="110000"/>
              <a:buFont typeface="Wingdings" pitchFamily="2" charset="2"/>
              <a:buChar char="û"/>
            </a:pPr>
            <a:endParaRPr lang="en-GB" sz="1000" b="1" dirty="0"/>
          </a:p>
          <a:p>
            <a:pPr marL="342900" indent="-342900" algn="l" eaLnBrk="1" hangingPunct="1">
              <a:lnSpc>
                <a:spcPct val="90000"/>
              </a:lnSpc>
              <a:spcBef>
                <a:spcPct val="20000"/>
              </a:spcBef>
              <a:buClr>
                <a:srgbClr val="FF3300"/>
              </a:buClr>
              <a:buSzPct val="110000"/>
              <a:buFont typeface="Wingdings" pitchFamily="2" charset="2"/>
              <a:buChar char="û"/>
            </a:pPr>
            <a:r>
              <a:rPr lang="en-GB" sz="2400" b="1" dirty="0"/>
              <a:t>Swear or lose your temper</a:t>
            </a:r>
            <a:endParaRPr lang="en-GB" sz="2400" b="1" dirty="0">
              <a:latin typeface="Arial Rounded MT Bold" pitchFamily="34" charset="0"/>
            </a:endParaRPr>
          </a:p>
        </p:txBody>
      </p:sp>
      <p:sp>
        <p:nvSpPr>
          <p:cNvPr id="4"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Discipline</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66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66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6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066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1785045" y="1628899"/>
            <a:ext cx="2376487" cy="3785652"/>
          </a:xfrm>
          <a:prstGeom prst="rect">
            <a:avLst/>
          </a:prstGeom>
          <a:noFill/>
          <a:ln w="12700" algn="ctr">
            <a:noFill/>
            <a:miter lim="800000"/>
            <a:headEnd type="none" w="sm" len="sm"/>
            <a:tailEnd type="none" w="sm" len="sm"/>
          </a:ln>
          <a:effectLst/>
        </p:spPr>
        <p:txBody>
          <a:bodyPr>
            <a:spAutoFit/>
          </a:bodyPr>
          <a:lstStyle/>
          <a:p>
            <a:r>
              <a:rPr lang="en-GB" sz="8000" b="1" dirty="0">
                <a:effectLst>
                  <a:outerShdw blurRad="38100" dist="38100" dir="2700000" algn="tl">
                    <a:srgbClr val="000000"/>
                  </a:outerShdw>
                </a:effectLst>
              </a:rPr>
              <a:t>S</a:t>
            </a:r>
          </a:p>
          <a:p>
            <a:r>
              <a:rPr lang="en-GB" sz="8000" b="1" dirty="0">
                <a:effectLst>
                  <a:outerShdw blurRad="38100" dist="38100" dir="2700000" algn="tl">
                    <a:srgbClr val="000000"/>
                  </a:outerShdw>
                </a:effectLst>
              </a:rPr>
              <a:t>A</a:t>
            </a:r>
          </a:p>
          <a:p>
            <a:r>
              <a:rPr lang="en-GB" sz="8000" b="1" dirty="0">
                <a:effectLst>
                  <a:outerShdw blurRad="38100" dist="38100" dir="2700000" algn="tl">
                    <a:srgbClr val="000000"/>
                  </a:outerShdw>
                </a:effectLst>
              </a:rPr>
              <a:t>D</a:t>
            </a:r>
          </a:p>
        </p:txBody>
      </p:sp>
      <p:sp>
        <p:nvSpPr>
          <p:cNvPr id="19460" name="Text Box 4"/>
          <p:cNvSpPr txBox="1">
            <a:spLocks noChangeArrowheads="1"/>
          </p:cNvSpPr>
          <p:nvPr/>
        </p:nvSpPr>
        <p:spPr bwMode="auto">
          <a:xfrm>
            <a:off x="2483768" y="1844824"/>
            <a:ext cx="4681537" cy="914400"/>
          </a:xfrm>
          <a:prstGeom prst="rect">
            <a:avLst/>
          </a:prstGeom>
          <a:noFill/>
          <a:ln w="12700" algn="ctr">
            <a:noFill/>
            <a:miter lim="800000"/>
            <a:headEnd type="none" w="sm" len="sm"/>
            <a:tailEnd type="none" w="sm" len="sm"/>
          </a:ln>
        </p:spPr>
        <p:txBody>
          <a:bodyPr>
            <a:spAutoFit/>
          </a:bodyPr>
          <a:lstStyle/>
          <a:p>
            <a:pPr algn="l"/>
            <a:r>
              <a:rPr lang="en-GB" sz="5400" b="1" dirty="0">
                <a:effectLst>
                  <a:outerShdw blurRad="38100" dist="38100" dir="2700000" algn="tl">
                    <a:srgbClr val="000000">
                      <a:alpha val="43137"/>
                    </a:srgbClr>
                  </a:outerShdw>
                </a:effectLst>
              </a:rPr>
              <a:t>ECURITY</a:t>
            </a:r>
          </a:p>
        </p:txBody>
      </p:sp>
      <p:sp>
        <p:nvSpPr>
          <p:cNvPr id="19461" name="Text Box 5"/>
          <p:cNvSpPr txBox="1">
            <a:spLocks noChangeArrowheads="1"/>
          </p:cNvSpPr>
          <p:nvPr/>
        </p:nvSpPr>
        <p:spPr bwMode="auto">
          <a:xfrm>
            <a:off x="2555776" y="3068960"/>
            <a:ext cx="4824412" cy="914400"/>
          </a:xfrm>
          <a:prstGeom prst="rect">
            <a:avLst/>
          </a:prstGeom>
          <a:noFill/>
          <a:ln w="12700" algn="ctr">
            <a:noFill/>
            <a:miter lim="800000"/>
            <a:headEnd type="none" w="sm" len="sm"/>
            <a:tailEnd type="none" w="sm" len="sm"/>
          </a:ln>
        </p:spPr>
        <p:txBody>
          <a:bodyPr>
            <a:spAutoFit/>
          </a:bodyPr>
          <a:lstStyle/>
          <a:p>
            <a:pPr algn="l"/>
            <a:r>
              <a:rPr lang="en-GB" sz="5400" b="1" dirty="0">
                <a:effectLst>
                  <a:outerShdw blurRad="38100" dist="38100" dir="2700000" algn="tl">
                    <a:srgbClr val="000000">
                      <a:alpha val="43137"/>
                    </a:srgbClr>
                  </a:outerShdw>
                </a:effectLst>
              </a:rPr>
              <a:t>CCURACY</a:t>
            </a:r>
          </a:p>
        </p:txBody>
      </p:sp>
      <p:sp>
        <p:nvSpPr>
          <p:cNvPr id="19462" name="Text Box 6"/>
          <p:cNvSpPr txBox="1">
            <a:spLocks noChangeArrowheads="1"/>
          </p:cNvSpPr>
          <p:nvPr/>
        </p:nvSpPr>
        <p:spPr bwMode="auto">
          <a:xfrm>
            <a:off x="2627784" y="4365104"/>
            <a:ext cx="4535487" cy="1117229"/>
          </a:xfrm>
          <a:prstGeom prst="rect">
            <a:avLst/>
          </a:prstGeom>
          <a:noFill/>
          <a:ln w="12700" algn="ctr">
            <a:noFill/>
            <a:miter lim="800000"/>
            <a:headEnd type="none" w="sm" len="sm"/>
            <a:tailEnd type="none" w="sm" len="sm"/>
          </a:ln>
        </p:spPr>
        <p:txBody>
          <a:bodyPr wrap="square">
            <a:spAutoFit/>
          </a:bodyPr>
          <a:lstStyle/>
          <a:p>
            <a:pPr algn="l">
              <a:lnSpc>
                <a:spcPct val="90000"/>
              </a:lnSpc>
              <a:spcBef>
                <a:spcPct val="20000"/>
              </a:spcBef>
              <a:buClr>
                <a:schemeClr val="accent2"/>
              </a:buClr>
              <a:buSzPct val="75000"/>
              <a:buFont typeface="Monotype Sorts" pitchFamily="2" charset="2"/>
              <a:buNone/>
            </a:pPr>
            <a:r>
              <a:rPr lang="en-GB" sz="5400" b="1" dirty="0">
                <a:effectLst>
                  <a:outerShdw blurRad="38100" dist="38100" dir="2700000" algn="tl">
                    <a:srgbClr val="000000">
                      <a:alpha val="43137"/>
                    </a:srgbClr>
                  </a:outerShdw>
                </a:effectLst>
              </a:rPr>
              <a:t>ISCIPLINE</a:t>
            </a:r>
          </a:p>
          <a:p>
            <a:endParaRPr lang="en-GB" sz="1800" dirty="0">
              <a:latin typeface="Arial Rounded MT Bold" pitchFamily="34" charset="0"/>
            </a:endParaRPr>
          </a:p>
        </p:txBody>
      </p:sp>
      <p:sp>
        <p:nvSpPr>
          <p:cNvPr id="8" name="Rectangle 4"/>
          <p:cNvSpPr txBox="1">
            <a:spLocks noChangeArrowheads="1"/>
          </p:cNvSpPr>
          <p:nvPr/>
        </p:nvSpPr>
        <p:spPr bwMode="auto">
          <a:xfrm>
            <a:off x="0" y="548680"/>
            <a:ext cx="9144000" cy="7017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42900" marR="0" lvl="0" indent="-342900" algn="ctr"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GB" sz="4400" b="1" i="0" u="none" strike="noStrike" kern="0" cap="none" spc="0" normalizeH="0" baseline="0" noProof="0">
                <a:ln>
                  <a:noFill/>
                </a:ln>
                <a:effectLst/>
                <a:uLnTx/>
                <a:uFillTx/>
                <a:latin typeface="Arial" pitchFamily="34" charset="0"/>
                <a:ea typeface="+mn-ea"/>
                <a:cs typeface="Arial" pitchFamily="34" charset="0"/>
              </a:rPr>
              <a:t>Radio Procedures</a:t>
            </a:r>
            <a:endParaRPr kumimoji="0" lang="en-US" sz="4400" b="1" i="0" u="none" strike="noStrike" kern="0" cap="none" spc="0" normalizeH="0" baseline="0" noProof="0" dirty="0">
              <a:ln>
                <a:noFill/>
              </a:ln>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childTnLst>
                                </p:cTn>
                              </p:par>
                              <p:par>
                                <p:cTn id="7" presetID="10" presetClass="emph" presetSubtype="0" fill="hold" grpId="1" nodeType="withEffect">
                                  <p:stCondLst>
                                    <p:cond delay="0"/>
                                  </p:stCondLst>
                                  <p:childTnLst>
                                    <p:anim calcmode="discrete" valueType="str">
                                      <p:cBhvr override="childStyle">
                                        <p:cTn id="8" dur="2000" fill="hold"/>
                                        <p:tgtEl>
                                          <p:spTgt spid="19459"/>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46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46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4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59" grpId="1"/>
      <p:bldP spid="19460" grpId="0"/>
      <p:bldP spid="19461" grpId="0"/>
      <p:bldP spid="1946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ChangeArrowheads="1"/>
          </p:cNvSpPr>
          <p:nvPr/>
        </p:nvSpPr>
        <p:spPr bwMode="auto">
          <a:xfrm>
            <a:off x="1081088" y="1676400"/>
            <a:ext cx="7772400" cy="4114800"/>
          </a:xfrm>
          <a:prstGeom prst="rect">
            <a:avLst/>
          </a:prstGeom>
          <a:noFill/>
          <a:ln w="9525">
            <a:noFill/>
            <a:miter lim="800000"/>
            <a:headEnd/>
            <a:tailEnd/>
          </a:ln>
          <a:effectLst/>
        </p:spPr>
        <p:txBody>
          <a:bodyPr lIns="92075" tIns="46038" rIns="92075" bIns="46038"/>
          <a:lstStyle/>
          <a:p>
            <a:pPr marL="342900" indent="-342900" algn="l" eaLnBrk="1" hangingPunct="1">
              <a:lnSpc>
                <a:spcPct val="90000"/>
              </a:lnSpc>
              <a:spcBef>
                <a:spcPct val="20000"/>
              </a:spcBef>
              <a:buClr>
                <a:schemeClr val="tx2"/>
              </a:buClr>
              <a:buSzPct val="60000"/>
              <a:buFont typeface="Wingdings" pitchFamily="2" charset="2"/>
              <a:buNone/>
            </a:pPr>
            <a:r>
              <a:rPr lang="en-GB" sz="3600" b="1" dirty="0">
                <a:effectLst>
                  <a:outerShdw blurRad="38100" dist="38100" dir="2700000" algn="tl">
                    <a:srgbClr val="000000"/>
                  </a:outerShdw>
                </a:effectLst>
                <a:latin typeface="Arial" pitchFamily="34" charset="0"/>
                <a:cs typeface="Arial" pitchFamily="34" charset="0"/>
              </a:rPr>
              <a:t>NEVER</a:t>
            </a:r>
          </a:p>
          <a:p>
            <a:pPr marL="342900" indent="-342900" algn="l" eaLnBrk="1" hangingPunct="1">
              <a:lnSpc>
                <a:spcPct val="90000"/>
              </a:lnSpc>
              <a:spcBef>
                <a:spcPct val="20000"/>
              </a:spcBef>
              <a:buClr>
                <a:srgbClr val="FF3300"/>
              </a:buClr>
              <a:buSzPct val="60000"/>
              <a:buFont typeface="Wingdings" pitchFamily="2" charset="2"/>
              <a:buChar char="û"/>
            </a:pPr>
            <a:endParaRPr lang="en-GB" sz="1000" b="1" dirty="0">
              <a:effectLst>
                <a:outerShdw blurRad="38100" dist="38100" dir="2700000" algn="tl">
                  <a:srgbClr val="000000"/>
                </a:outerShdw>
              </a:effectLst>
              <a:latin typeface="Arial" pitchFamily="34" charset="0"/>
              <a:cs typeface="Arial" pitchFamily="34" charset="0"/>
            </a:endParaRPr>
          </a:p>
          <a:p>
            <a:pPr marL="342900" indent="-342900" algn="l" eaLnBrk="1" hangingPunct="1">
              <a:lnSpc>
                <a:spcPct val="90000"/>
              </a:lnSpc>
              <a:spcBef>
                <a:spcPct val="20000"/>
              </a:spcBef>
              <a:buClr>
                <a:srgbClr val="FF3300"/>
              </a:buClr>
              <a:buSzPct val="110000"/>
              <a:buFont typeface="Wingdings" pitchFamily="2" charset="2"/>
              <a:buChar char="û"/>
            </a:pPr>
            <a:r>
              <a:rPr lang="en-GB" sz="2400" b="1" dirty="0">
                <a:latin typeface="Arial" pitchFamily="34" charset="0"/>
                <a:cs typeface="Arial" pitchFamily="34" charset="0"/>
              </a:rPr>
              <a:t>Disclose frequencies</a:t>
            </a:r>
          </a:p>
          <a:p>
            <a:pPr marL="342900" indent="-342900" algn="l" eaLnBrk="1" hangingPunct="1">
              <a:lnSpc>
                <a:spcPct val="90000"/>
              </a:lnSpc>
              <a:spcBef>
                <a:spcPct val="20000"/>
              </a:spcBef>
              <a:buClr>
                <a:srgbClr val="FF3300"/>
              </a:buClr>
              <a:buSzPct val="110000"/>
              <a:buFont typeface="Wingdings" pitchFamily="2" charset="2"/>
              <a:buChar char="û"/>
            </a:pPr>
            <a:endParaRPr lang="en-GB" sz="1000" b="1" dirty="0">
              <a:latin typeface="Arial" pitchFamily="34" charset="0"/>
              <a:cs typeface="Arial" pitchFamily="34" charset="0"/>
            </a:endParaRPr>
          </a:p>
          <a:p>
            <a:pPr marL="342900" indent="-342900" algn="l" eaLnBrk="1" hangingPunct="1">
              <a:lnSpc>
                <a:spcPct val="90000"/>
              </a:lnSpc>
              <a:spcBef>
                <a:spcPct val="20000"/>
              </a:spcBef>
              <a:buClr>
                <a:srgbClr val="FF3300"/>
              </a:buClr>
              <a:buSzPct val="110000"/>
              <a:buFont typeface="Wingdings" pitchFamily="2" charset="2"/>
              <a:buChar char="û"/>
            </a:pPr>
            <a:r>
              <a:rPr lang="en-GB" sz="2400" b="1" dirty="0">
                <a:latin typeface="Arial" pitchFamily="34" charset="0"/>
                <a:cs typeface="Arial" pitchFamily="34" charset="0"/>
              </a:rPr>
              <a:t>Give telephone numbers or addresses</a:t>
            </a:r>
          </a:p>
          <a:p>
            <a:pPr marL="342900" indent="-342900" algn="l" eaLnBrk="1" hangingPunct="1">
              <a:lnSpc>
                <a:spcPct val="90000"/>
              </a:lnSpc>
              <a:spcBef>
                <a:spcPct val="20000"/>
              </a:spcBef>
              <a:buClr>
                <a:srgbClr val="FF3300"/>
              </a:buClr>
              <a:buSzPct val="110000"/>
              <a:buFont typeface="Wingdings" pitchFamily="2" charset="2"/>
              <a:buChar char="û"/>
            </a:pPr>
            <a:endParaRPr lang="en-GB" sz="1000" b="1" dirty="0">
              <a:latin typeface="Arial" pitchFamily="34" charset="0"/>
              <a:cs typeface="Arial" pitchFamily="34" charset="0"/>
            </a:endParaRPr>
          </a:p>
          <a:p>
            <a:pPr marL="342900" indent="-342900" algn="l" eaLnBrk="1" hangingPunct="1">
              <a:lnSpc>
                <a:spcPct val="90000"/>
              </a:lnSpc>
              <a:spcBef>
                <a:spcPct val="20000"/>
              </a:spcBef>
              <a:buClr>
                <a:srgbClr val="FF3300"/>
              </a:buClr>
              <a:buSzPct val="110000"/>
              <a:buFont typeface="Wingdings" pitchFamily="2" charset="2"/>
              <a:buChar char="û"/>
            </a:pPr>
            <a:r>
              <a:rPr lang="en-GB" sz="2400" b="1" dirty="0">
                <a:latin typeface="Arial" pitchFamily="34" charset="0"/>
                <a:cs typeface="Arial" pitchFamily="34" charset="0"/>
              </a:rPr>
              <a:t>Personal details about yourself or others</a:t>
            </a:r>
          </a:p>
          <a:p>
            <a:pPr marL="342900" indent="-342900" algn="l" eaLnBrk="1" hangingPunct="1">
              <a:lnSpc>
                <a:spcPct val="90000"/>
              </a:lnSpc>
              <a:spcBef>
                <a:spcPct val="20000"/>
              </a:spcBef>
              <a:buClr>
                <a:srgbClr val="FF3300"/>
              </a:buClr>
              <a:buSzPct val="110000"/>
              <a:buFont typeface="Wingdings" pitchFamily="2" charset="2"/>
              <a:buChar char="û"/>
            </a:pPr>
            <a:endParaRPr lang="en-GB" sz="1000" b="1" dirty="0">
              <a:latin typeface="Arial" pitchFamily="34" charset="0"/>
              <a:cs typeface="Arial" pitchFamily="34" charset="0"/>
            </a:endParaRPr>
          </a:p>
          <a:p>
            <a:pPr marL="342900" indent="-342900" algn="l" eaLnBrk="1" hangingPunct="1">
              <a:lnSpc>
                <a:spcPct val="90000"/>
              </a:lnSpc>
              <a:spcBef>
                <a:spcPct val="20000"/>
              </a:spcBef>
              <a:buClr>
                <a:srgbClr val="FF3300"/>
              </a:buClr>
              <a:buSzPct val="110000"/>
              <a:buFont typeface="Wingdings" pitchFamily="2" charset="2"/>
              <a:buChar char="û"/>
            </a:pPr>
            <a:r>
              <a:rPr lang="en-GB" sz="2400" b="1" dirty="0">
                <a:latin typeface="Arial" pitchFamily="34" charset="0"/>
                <a:cs typeface="Arial" pitchFamily="34" charset="0"/>
              </a:rPr>
              <a:t>Play music</a:t>
            </a:r>
          </a:p>
          <a:p>
            <a:pPr marL="342900" indent="-342900" algn="l" eaLnBrk="1" hangingPunct="1">
              <a:lnSpc>
                <a:spcPct val="90000"/>
              </a:lnSpc>
              <a:spcBef>
                <a:spcPct val="20000"/>
              </a:spcBef>
              <a:buClr>
                <a:srgbClr val="FF3300"/>
              </a:buClr>
              <a:buSzPct val="110000"/>
              <a:buFont typeface="Wingdings" pitchFamily="2" charset="2"/>
              <a:buChar char="û"/>
            </a:pPr>
            <a:endParaRPr lang="en-GB" sz="2400" b="1" dirty="0">
              <a:effectLst>
                <a:outerShdw blurRad="38100" dist="38100" dir="2700000" algn="tl">
                  <a:srgbClr val="000000"/>
                </a:outerShdw>
              </a:effectLst>
            </a:endParaRPr>
          </a:p>
        </p:txBody>
      </p:sp>
      <p:sp>
        <p:nvSpPr>
          <p:cNvPr id="4" name="Rectangle 2"/>
          <p:cNvSpPr>
            <a:spLocks noChangeArrowheads="1"/>
          </p:cNvSpPr>
          <p:nvPr/>
        </p:nvSpPr>
        <p:spPr bwMode="auto">
          <a:xfrm>
            <a:off x="0" y="620688"/>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Discipline</a:t>
            </a:r>
            <a:endParaRPr lang="en-GB"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270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a:xfrm>
            <a:off x="395288" y="430213"/>
            <a:ext cx="4418197" cy="701731"/>
          </a:xfrm>
        </p:spPr>
        <p:txBody>
          <a:bodyPr/>
          <a:lstStyle/>
          <a:p>
            <a:pPr eaLnBrk="1" hangingPunct="1"/>
            <a:r>
              <a:rPr lang="en-GB" b="1" dirty="0">
                <a:solidFill>
                  <a:schemeClr val="tx1"/>
                </a:solidFill>
              </a:rPr>
              <a:t>Any questions?</a:t>
            </a:r>
          </a:p>
        </p:txBody>
      </p:sp>
      <p:pic>
        <p:nvPicPr>
          <p:cNvPr id="89091" name="Picture 4" descr="in01099_"/>
          <p:cNvPicPr>
            <a:picLocks noChangeAspect="1" noChangeArrowheads="1"/>
          </p:cNvPicPr>
          <p:nvPr/>
        </p:nvPicPr>
        <p:blipFill>
          <a:blip r:embed="rId2" cstate="print"/>
          <a:srcRect/>
          <a:stretch>
            <a:fillRect/>
          </a:stretch>
        </p:blipFill>
        <p:spPr bwMode="auto">
          <a:xfrm>
            <a:off x="2667000" y="2362200"/>
            <a:ext cx="3429000" cy="3429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err="1"/>
              <a:t>Callsigns</a:t>
            </a:r>
            <a:endParaRPr lang="en-GB" sz="4400" b="1" dirty="0"/>
          </a:p>
        </p:txBody>
      </p:sp>
      <p:sp>
        <p:nvSpPr>
          <p:cNvPr id="20483" name="Rectangle 3"/>
          <p:cNvSpPr>
            <a:spLocks noChangeArrowheads="1"/>
          </p:cNvSpPr>
          <p:nvPr/>
        </p:nvSpPr>
        <p:spPr bwMode="auto">
          <a:xfrm>
            <a:off x="467544" y="1412776"/>
            <a:ext cx="7560567" cy="4546848"/>
          </a:xfrm>
          <a:prstGeom prst="rect">
            <a:avLst/>
          </a:prstGeom>
          <a:noFill/>
          <a:ln w="9525">
            <a:noFill/>
            <a:miter lim="800000"/>
            <a:headEnd/>
            <a:tailEnd/>
          </a:ln>
          <a:effectLst/>
        </p:spPr>
        <p:txBody>
          <a:bodyPr lIns="92075" tIns="46038" rIns="92075" bIns="46038"/>
          <a:lstStyle/>
          <a:p>
            <a:pPr marL="342900" indent="-342900" algn="ctr" eaLnBrk="1" hangingPunct="1">
              <a:spcBef>
                <a:spcPct val="20000"/>
              </a:spcBef>
              <a:buClr>
                <a:schemeClr val="tx2"/>
              </a:buClr>
              <a:buSzPct val="60000"/>
              <a:buFont typeface="Wingdings" pitchFamily="2" charset="2"/>
              <a:buNone/>
            </a:pPr>
            <a:r>
              <a:rPr lang="en-GB" sz="4400" b="1" dirty="0">
                <a:effectLst>
                  <a:outerShdw blurRad="38100" dist="38100" dir="2700000" algn="tl">
                    <a:srgbClr val="000000"/>
                  </a:outerShdw>
                </a:effectLst>
              </a:rPr>
              <a:t>MRA 23</a:t>
            </a:r>
          </a:p>
          <a:p>
            <a:pPr marL="342900" indent="-342900" algn="l" eaLnBrk="1" hangingPunct="1">
              <a:spcBef>
                <a:spcPct val="20000"/>
              </a:spcBef>
              <a:buClr>
                <a:srgbClr val="FFFF00"/>
              </a:buClr>
              <a:buSzPct val="60000"/>
              <a:buFont typeface="Wingdings" pitchFamily="2" charset="2"/>
              <a:buNone/>
            </a:pPr>
            <a:endParaRPr lang="en-GB" sz="1000" b="1" dirty="0">
              <a:effectLst>
                <a:outerShdw blurRad="38100" dist="38100" dir="2700000" algn="tl">
                  <a:srgbClr val="000000"/>
                </a:outerShdw>
              </a:effectLst>
            </a:endParaRPr>
          </a:p>
          <a:p>
            <a:pPr marL="342900" indent="-342900" algn="l" eaLnBrk="1" hangingPunct="1">
              <a:spcBef>
                <a:spcPct val="20000"/>
              </a:spcBef>
              <a:buClr>
                <a:srgbClr val="FFFF00"/>
              </a:buClr>
              <a:buSzPct val="60000"/>
              <a:buFont typeface="Wingdings" pitchFamily="2" charset="2"/>
              <a:buNone/>
            </a:pPr>
            <a:r>
              <a:rPr lang="en-GB" sz="3600" b="1" dirty="0">
                <a:effectLst>
                  <a:outerShdw blurRad="38100" dist="38100" dir="2700000" algn="tl">
                    <a:srgbClr val="000000"/>
                  </a:outerShdw>
                </a:effectLst>
              </a:rPr>
              <a:t>M	</a:t>
            </a:r>
            <a:r>
              <a:rPr lang="en-GB" sz="2400" b="1" dirty="0" err="1"/>
              <a:t>Callsign</a:t>
            </a:r>
            <a:r>
              <a:rPr lang="en-GB" sz="2400" b="1" dirty="0"/>
              <a:t> allocated to the UK</a:t>
            </a:r>
          </a:p>
          <a:p>
            <a:pPr marL="342900" indent="-342900" algn="l" eaLnBrk="1" hangingPunct="1">
              <a:spcBef>
                <a:spcPct val="20000"/>
              </a:spcBef>
              <a:buClr>
                <a:srgbClr val="FFFF00"/>
              </a:buClr>
              <a:buSzPct val="60000"/>
              <a:buFont typeface="Wingdings" pitchFamily="2" charset="2"/>
              <a:buNone/>
            </a:pPr>
            <a:r>
              <a:rPr lang="en-GB" sz="3600" b="1" dirty="0">
                <a:effectLst>
                  <a:outerShdw blurRad="38100" dist="38100" dir="2700000" algn="tl">
                    <a:srgbClr val="000000">
                      <a:alpha val="43137"/>
                    </a:srgbClr>
                  </a:outerShdw>
                </a:effectLst>
              </a:rPr>
              <a:t>R</a:t>
            </a:r>
            <a:r>
              <a:rPr lang="en-GB" sz="2400" b="1" dirty="0"/>
              <a:t>		Associated with the RAF</a:t>
            </a:r>
          </a:p>
          <a:p>
            <a:pPr marL="342900" indent="-342900" algn="l" eaLnBrk="1" hangingPunct="1">
              <a:spcBef>
                <a:spcPct val="20000"/>
              </a:spcBef>
              <a:buClr>
                <a:srgbClr val="FFFF00"/>
              </a:buClr>
              <a:buSzPct val="60000"/>
              <a:buFont typeface="Wingdings" pitchFamily="2" charset="2"/>
              <a:buNone/>
            </a:pPr>
            <a:r>
              <a:rPr lang="en-GB" sz="3600" b="1" dirty="0">
                <a:effectLst>
                  <a:outerShdw blurRad="38100" dist="38100" dir="2700000" algn="tl">
                    <a:srgbClr val="000000">
                      <a:alpha val="43137"/>
                    </a:srgbClr>
                  </a:outerShdw>
                </a:effectLst>
              </a:rPr>
              <a:t>A</a:t>
            </a:r>
            <a:r>
              <a:rPr lang="en-GB" sz="2400" b="1" dirty="0"/>
              <a:t> 	Indicates geographical location</a:t>
            </a:r>
          </a:p>
          <a:p>
            <a:pPr marL="342900" indent="-342900" algn="l" eaLnBrk="1" hangingPunct="1">
              <a:spcBef>
                <a:spcPct val="20000"/>
              </a:spcBef>
              <a:buClr>
                <a:srgbClr val="FFFF00"/>
              </a:buClr>
              <a:buSzPct val="60000"/>
              <a:buFont typeface="Wingdings" pitchFamily="2" charset="2"/>
              <a:buNone/>
            </a:pPr>
            <a:r>
              <a:rPr lang="en-GB" sz="3600" b="1" dirty="0">
                <a:effectLst>
                  <a:outerShdw blurRad="38100" dist="38100" dir="2700000" algn="tl">
                    <a:srgbClr val="000000">
                      <a:alpha val="43137"/>
                    </a:srgbClr>
                  </a:outerShdw>
                </a:effectLst>
              </a:rPr>
              <a:t>23</a:t>
            </a:r>
            <a:r>
              <a:rPr lang="en-GB" sz="2400" b="1" dirty="0"/>
              <a:t> 	Serial number issued by HQ AC</a:t>
            </a:r>
          </a:p>
          <a:p>
            <a:pPr marL="342900" indent="-342900" eaLnBrk="1" hangingPunct="1">
              <a:spcBef>
                <a:spcPct val="20000"/>
              </a:spcBef>
              <a:buClr>
                <a:schemeClr val="tx2"/>
              </a:buClr>
              <a:buSzPct val="60000"/>
              <a:buFont typeface="Wingdings" pitchFamily="2" charset="2"/>
              <a:buNone/>
            </a:pPr>
            <a:endParaRPr lang="en-GB" sz="2400" b="1" dirty="0">
              <a:effectLst>
                <a:outerShdw blurRad="38100" dist="38100" dir="2700000" algn="tl">
                  <a:srgbClr val="000000"/>
                </a:outerShdw>
              </a:effectLst>
            </a:endParaRPr>
          </a:p>
          <a:p>
            <a:pPr marL="342900" indent="-342900" algn="ctr" eaLnBrk="1" hangingPunct="1">
              <a:spcBef>
                <a:spcPct val="20000"/>
              </a:spcBef>
              <a:buClr>
                <a:schemeClr val="tx2"/>
              </a:buClr>
              <a:buSzPct val="60000"/>
              <a:buFont typeface="Wingdings" pitchFamily="2" charset="2"/>
              <a:buNone/>
            </a:pPr>
            <a:r>
              <a:rPr lang="en-GB" sz="4400" b="1" dirty="0">
                <a:effectLst>
                  <a:outerShdw blurRad="38100" dist="38100" dir="2700000" algn="tl">
                    <a:srgbClr val="000000"/>
                  </a:outerShdw>
                </a:effectLst>
              </a:rPr>
              <a:t>MRA 23 A1</a:t>
            </a:r>
            <a:r>
              <a:rPr lang="en-GB" sz="4400" b="1" dirty="0">
                <a:effectLst>
                  <a:outerShdw blurRad="38100" dist="38100" dir="2700000" algn="tl">
                    <a:srgbClr val="000000"/>
                  </a:outerShdw>
                </a:effectLst>
                <a:latin typeface="Arial Rounded MT Bold" pitchFamily="34" charset="0"/>
              </a:rPr>
              <a:t> </a:t>
            </a:r>
          </a:p>
        </p:txBody>
      </p:sp>
      <p:sp>
        <p:nvSpPr>
          <p:cNvPr id="20489" name="Oval 9"/>
          <p:cNvSpPr>
            <a:spLocks noChangeArrowheads="1"/>
          </p:cNvSpPr>
          <p:nvPr/>
        </p:nvSpPr>
        <p:spPr bwMode="auto">
          <a:xfrm>
            <a:off x="4860032" y="5373216"/>
            <a:ext cx="1008112" cy="864096"/>
          </a:xfrm>
          <a:prstGeom prst="ellipse">
            <a:avLst/>
          </a:prstGeom>
          <a:noFill/>
          <a:ln w="66675" algn="ctr">
            <a:solidFill>
              <a:schemeClr val="tx2"/>
            </a:solidFill>
            <a:round/>
            <a:headEnd type="none" w="sm" len="sm"/>
            <a:tailEnd type="none" w="sm" len="sm"/>
          </a:ln>
        </p:spPr>
        <p:txBody>
          <a:bodyPr wrap="none" anchor="ctr"/>
          <a:lstStyle/>
          <a:p>
            <a:endParaRPr lang="en-US">
              <a:latin typeface="Tahoma" pitchFamily="34" charset="0"/>
            </a:endParaRPr>
          </a:p>
        </p:txBody>
      </p:sp>
      <p:sp>
        <p:nvSpPr>
          <p:cNvPr id="20490" name="Text Box 10"/>
          <p:cNvSpPr txBox="1">
            <a:spLocks noChangeArrowheads="1"/>
          </p:cNvSpPr>
          <p:nvPr/>
        </p:nvSpPr>
        <p:spPr bwMode="auto">
          <a:xfrm>
            <a:off x="6804248" y="5373216"/>
            <a:ext cx="2087562" cy="830997"/>
          </a:xfrm>
          <a:prstGeom prst="rect">
            <a:avLst/>
          </a:prstGeom>
          <a:noFill/>
          <a:ln w="12700" algn="ctr">
            <a:noFill/>
            <a:miter lim="800000"/>
            <a:headEnd type="none" w="sm" len="sm"/>
            <a:tailEnd type="none" w="sm" len="sm"/>
          </a:ln>
        </p:spPr>
        <p:txBody>
          <a:bodyPr>
            <a:spAutoFit/>
          </a:bodyPr>
          <a:lstStyle/>
          <a:p>
            <a:r>
              <a:rPr lang="en-GB" sz="2400" b="1" dirty="0"/>
              <a:t>Issued by local unit</a:t>
            </a:r>
            <a:endParaRPr lang="en-US" sz="2400" b="1" dirty="0"/>
          </a:p>
        </p:txBody>
      </p:sp>
      <p:cxnSp>
        <p:nvCxnSpPr>
          <p:cNvPr id="12" name="Straight Arrow Connector 11"/>
          <p:cNvCxnSpPr/>
          <p:nvPr/>
        </p:nvCxnSpPr>
        <p:spPr>
          <a:xfrm flipH="1">
            <a:off x="5868144" y="5805264"/>
            <a:ext cx="864096" cy="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0483">
                                            <p:txEl>
                                              <p:pRg st="7" end="7"/>
                                            </p:txEl>
                                          </p:spTgt>
                                        </p:tgtEl>
                                        <p:attrNameLst>
                                          <p:attrName>style.visibility</p:attrName>
                                        </p:attrNameLst>
                                      </p:cBhvr>
                                      <p:to>
                                        <p:strVal val="visible"/>
                                      </p:to>
                                    </p:set>
                                    <p:animEffect transition="in" filter="blinds(horizontal)">
                                      <p:cBhvr>
                                        <p:cTn id="27" dur="500"/>
                                        <p:tgtEl>
                                          <p:spTgt spid="2048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048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049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467544" y="2204864"/>
            <a:ext cx="8229600" cy="3674852"/>
          </a:xfrm>
        </p:spPr>
        <p:txBody>
          <a:bodyPr/>
          <a:lstStyle/>
          <a:p>
            <a:pPr eaLnBrk="1" hangingPunct="1">
              <a:buNone/>
            </a:pPr>
            <a:r>
              <a:rPr lang="en-GB" b="1" dirty="0">
                <a:latin typeface="Arial" charset="0"/>
              </a:rPr>
              <a:t>This is given using the phonetic alphabet</a:t>
            </a:r>
          </a:p>
          <a:p>
            <a:pPr eaLnBrk="1" hangingPunct="1"/>
            <a:endParaRPr lang="en-GB" b="1" dirty="0">
              <a:latin typeface="Arial" charset="0"/>
            </a:endParaRPr>
          </a:p>
          <a:p>
            <a:pPr eaLnBrk="1" hangingPunct="1">
              <a:buNone/>
            </a:pPr>
            <a:r>
              <a:rPr lang="en-GB" b="1" dirty="0">
                <a:latin typeface="Arial" charset="0"/>
              </a:rPr>
              <a:t>So, the Main Station </a:t>
            </a:r>
            <a:r>
              <a:rPr lang="en-GB" b="1" dirty="0" err="1">
                <a:latin typeface="Arial" charset="0"/>
              </a:rPr>
              <a:t>Callsign</a:t>
            </a:r>
            <a:r>
              <a:rPr lang="en-GB" b="1" dirty="0">
                <a:latin typeface="Arial" charset="0"/>
              </a:rPr>
              <a:t> MRA 99:</a:t>
            </a:r>
          </a:p>
          <a:p>
            <a:pPr eaLnBrk="1" hangingPunct="1"/>
            <a:endParaRPr lang="en-GB" sz="1000" b="1" dirty="0">
              <a:latin typeface="Arial" charset="0"/>
            </a:endParaRPr>
          </a:p>
          <a:p>
            <a:pPr algn="ctr" eaLnBrk="1" hangingPunct="1">
              <a:buFont typeface="Wingdings" pitchFamily="2" charset="2"/>
              <a:buNone/>
            </a:pPr>
            <a:r>
              <a:rPr lang="en-GB" b="1" dirty="0">
                <a:latin typeface="Arial" charset="0"/>
              </a:rPr>
              <a:t>Mike Romeo Alpha Nine </a:t>
            </a:r>
            <a:r>
              <a:rPr lang="en-GB" b="1" dirty="0" err="1">
                <a:latin typeface="Arial" charset="0"/>
              </a:rPr>
              <a:t>Nine</a:t>
            </a:r>
            <a:endParaRPr lang="en-GB" b="1" dirty="0">
              <a:latin typeface="Arial" charset="0"/>
            </a:endParaRPr>
          </a:p>
          <a:p>
            <a:pPr eaLnBrk="1" hangingPunct="1">
              <a:buFont typeface="Wingdings" pitchFamily="2" charset="2"/>
              <a:buNone/>
            </a:pPr>
            <a:endParaRPr lang="en-GB" sz="1000" b="1" dirty="0">
              <a:latin typeface="Arial" charset="0"/>
            </a:endParaRPr>
          </a:p>
          <a:p>
            <a:pPr eaLnBrk="1" hangingPunct="1">
              <a:buFont typeface="Wingdings" pitchFamily="2" charset="2"/>
              <a:buNone/>
            </a:pPr>
            <a:r>
              <a:rPr lang="en-GB" b="1" dirty="0">
                <a:latin typeface="Arial" charset="0"/>
              </a:rPr>
              <a:t>		is pronounced	</a:t>
            </a:r>
          </a:p>
          <a:p>
            <a:pPr eaLnBrk="1" hangingPunct="1">
              <a:buFont typeface="Wingdings" pitchFamily="2" charset="2"/>
              <a:buNone/>
            </a:pPr>
            <a:endParaRPr lang="en-GB" sz="1000" b="1" dirty="0">
              <a:latin typeface="Arial" charset="0"/>
            </a:endParaRPr>
          </a:p>
          <a:p>
            <a:pPr algn="ctr" eaLnBrk="1" hangingPunct="1">
              <a:buFont typeface="Wingdings" pitchFamily="2" charset="2"/>
              <a:buNone/>
            </a:pPr>
            <a:r>
              <a:rPr lang="en-GB" b="1" dirty="0">
                <a:latin typeface="Arial" charset="0"/>
              </a:rPr>
              <a:t>Mike Romeo Alpha Nine-</a:t>
            </a:r>
            <a:r>
              <a:rPr lang="en-GB" b="1" dirty="0" err="1">
                <a:latin typeface="Arial" charset="0"/>
              </a:rPr>
              <a:t>er</a:t>
            </a:r>
            <a:r>
              <a:rPr lang="en-GB" b="1" dirty="0">
                <a:latin typeface="Arial" charset="0"/>
              </a:rPr>
              <a:t> Nine-</a:t>
            </a:r>
            <a:r>
              <a:rPr lang="en-GB" b="1" dirty="0" err="1">
                <a:latin typeface="Arial" charset="0"/>
              </a:rPr>
              <a:t>er</a:t>
            </a:r>
            <a:endParaRPr lang="en-GB" b="1" dirty="0">
              <a:latin typeface="Arial" charset="0"/>
            </a:endParaRPr>
          </a:p>
          <a:p>
            <a:pPr eaLnBrk="1" hangingPunct="1">
              <a:buFont typeface="Wingdings" pitchFamily="2" charset="2"/>
              <a:buNone/>
            </a:pPr>
            <a:endParaRPr lang="en-GB" b="1" dirty="0">
              <a:latin typeface="Arial" charset="0"/>
            </a:endParaRPr>
          </a:p>
        </p:txBody>
      </p:sp>
      <p:sp>
        <p:nvSpPr>
          <p:cNvPr id="8"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a:r>
              <a:rPr lang="en-GB" sz="4400" b="1" dirty="0"/>
              <a:t>Main Station </a:t>
            </a:r>
            <a:r>
              <a:rPr lang="en-GB" sz="4400" b="1" dirty="0" err="1"/>
              <a:t>Callsign</a:t>
            </a:r>
            <a:endParaRPr lang="en-GB"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wd">
                                    <p:tmAbs val="900"/>
                                  </p:iterate>
                                  <p:childTnLst>
                                    <p:set>
                                      <p:cBhvr>
                                        <p:cTn id="14"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wd">
                                    <p:tmAbs val="900"/>
                                  </p:iterate>
                                  <p:childTnLst>
                                    <p:set>
                                      <p:cBhvr>
                                        <p:cTn id="22"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67544" y="1556792"/>
            <a:ext cx="8229600" cy="3748719"/>
          </a:xfrm>
        </p:spPr>
        <p:txBody>
          <a:bodyPr/>
          <a:lstStyle/>
          <a:p>
            <a:pPr eaLnBrk="1" hangingPunct="1">
              <a:buClr>
                <a:srgbClr val="FFFF00"/>
              </a:buClr>
            </a:pPr>
            <a:r>
              <a:rPr lang="en-GB" b="1" dirty="0">
                <a:latin typeface="Arial" charset="0"/>
              </a:rPr>
              <a:t>This is used away from the Main Station</a:t>
            </a:r>
          </a:p>
          <a:p>
            <a:pPr eaLnBrk="1" hangingPunct="1">
              <a:buClr>
                <a:srgbClr val="FFFF00"/>
              </a:buClr>
            </a:pPr>
            <a:endParaRPr lang="en-GB" b="1" dirty="0">
              <a:latin typeface="Arial" charset="0"/>
            </a:endParaRPr>
          </a:p>
          <a:p>
            <a:pPr eaLnBrk="1" hangingPunct="1">
              <a:buClr>
                <a:srgbClr val="FFFF00"/>
              </a:buClr>
            </a:pPr>
            <a:r>
              <a:rPr lang="en-GB" b="1" dirty="0">
                <a:latin typeface="Arial" charset="0"/>
              </a:rPr>
              <a:t>The local unit should add either:</a:t>
            </a:r>
          </a:p>
          <a:p>
            <a:pPr eaLnBrk="1" hangingPunct="1">
              <a:buClr>
                <a:srgbClr val="FFFF00"/>
              </a:buClr>
            </a:pPr>
            <a:endParaRPr lang="en-GB" sz="1000" b="1" dirty="0">
              <a:latin typeface="Arial" charset="0"/>
            </a:endParaRPr>
          </a:p>
          <a:p>
            <a:pPr lvl="1" eaLnBrk="1" hangingPunct="1">
              <a:buClr>
                <a:srgbClr val="FFFF00"/>
              </a:buClr>
            </a:pPr>
            <a:r>
              <a:rPr lang="en-GB" b="1" dirty="0">
                <a:latin typeface="Arial" charset="0"/>
              </a:rPr>
              <a:t>One alpha character</a:t>
            </a:r>
          </a:p>
          <a:p>
            <a:pPr lvl="1" eaLnBrk="1" hangingPunct="1">
              <a:buClr>
                <a:srgbClr val="FFFF00"/>
              </a:buClr>
            </a:pPr>
            <a:r>
              <a:rPr lang="en-GB" b="1" dirty="0">
                <a:latin typeface="Arial" charset="0"/>
              </a:rPr>
              <a:t>One alpha character and one number</a:t>
            </a:r>
          </a:p>
          <a:p>
            <a:pPr lvl="1" eaLnBrk="1" hangingPunct="1">
              <a:buClr>
                <a:srgbClr val="FFFF00"/>
              </a:buClr>
            </a:pPr>
            <a:r>
              <a:rPr lang="en-GB" b="1" dirty="0">
                <a:latin typeface="Arial" charset="0"/>
              </a:rPr>
              <a:t>Two alpha characters</a:t>
            </a:r>
          </a:p>
          <a:p>
            <a:pPr lvl="1" eaLnBrk="1" hangingPunct="1">
              <a:buClr>
                <a:srgbClr val="FFFF00"/>
              </a:buClr>
            </a:pPr>
            <a:endParaRPr lang="en-GB" b="1" dirty="0">
              <a:latin typeface="Arial" charset="0"/>
            </a:endParaRPr>
          </a:p>
          <a:p>
            <a:pPr eaLnBrk="1" hangingPunct="1">
              <a:buClr>
                <a:srgbClr val="FFFF00"/>
              </a:buClr>
            </a:pPr>
            <a:r>
              <a:rPr lang="en-GB" b="1" dirty="0">
                <a:latin typeface="Arial" charset="0"/>
              </a:rPr>
              <a:t>AC and CC should be avoided</a:t>
            </a:r>
          </a:p>
        </p:txBody>
      </p:sp>
      <p:sp>
        <p:nvSpPr>
          <p:cNvPr id="6"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a:r>
              <a:rPr lang="en-GB" sz="4400" b="1" dirty="0"/>
              <a:t>Non Main Station </a:t>
            </a:r>
            <a:r>
              <a:rPr lang="en-GB" sz="4400" b="1" dirty="0" err="1"/>
              <a:t>Callsign</a:t>
            </a:r>
            <a:endParaRPr lang="en-GB"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251520" y="2276872"/>
            <a:ext cx="8641655" cy="3477875"/>
          </a:xfrm>
        </p:spPr>
        <p:txBody>
          <a:bodyPr/>
          <a:lstStyle/>
          <a:p>
            <a:pPr eaLnBrk="1" hangingPunct="1">
              <a:buFont typeface="Wingdings" pitchFamily="2" charset="2"/>
              <a:buNone/>
            </a:pPr>
            <a:r>
              <a:rPr lang="en-GB" sz="2800" b="1" dirty="0">
                <a:latin typeface="Arial" pitchFamily="34" charset="0"/>
                <a:cs typeface="Arial" pitchFamily="34" charset="0"/>
              </a:rPr>
              <a:t>MRA 99 A		MRA 99 A1	   MRA 99 AA</a:t>
            </a:r>
          </a:p>
          <a:p>
            <a:pPr eaLnBrk="1" hangingPunct="1">
              <a:buFont typeface="Wingdings" pitchFamily="2" charset="2"/>
              <a:buNone/>
            </a:pPr>
            <a:r>
              <a:rPr lang="en-GB" sz="2800" b="1" dirty="0">
                <a:latin typeface="Arial" pitchFamily="34" charset="0"/>
                <a:cs typeface="Arial" pitchFamily="34" charset="0"/>
              </a:rPr>
              <a:t>MRA 99 B		MRA 99 A2	   MRA 99 AB</a:t>
            </a:r>
          </a:p>
          <a:p>
            <a:pPr eaLnBrk="1" hangingPunct="1">
              <a:buFont typeface="Wingdings" pitchFamily="2" charset="2"/>
              <a:buNone/>
            </a:pPr>
            <a:r>
              <a:rPr lang="en-GB" sz="2800" b="1" dirty="0">
                <a:latin typeface="Arial" pitchFamily="34" charset="0"/>
                <a:cs typeface="Arial" pitchFamily="34" charset="0"/>
              </a:rPr>
              <a:t>MRA 99 G		MRA 99 B9	   MRA 99 BG</a:t>
            </a:r>
          </a:p>
          <a:p>
            <a:pPr eaLnBrk="1" hangingPunct="1">
              <a:buFont typeface="Wingdings" pitchFamily="2" charset="2"/>
              <a:buNone/>
            </a:pPr>
            <a:r>
              <a:rPr lang="en-GB" sz="2800" b="1" dirty="0">
                <a:latin typeface="Arial" pitchFamily="34" charset="0"/>
                <a:cs typeface="Arial" pitchFamily="34" charset="0"/>
              </a:rPr>
              <a:t>MRA 99 X		MRA 99 Y1	   MRA 99 PQ</a:t>
            </a:r>
          </a:p>
          <a:p>
            <a:pPr eaLnBrk="1" hangingPunct="1">
              <a:buFont typeface="Wingdings" pitchFamily="2" charset="2"/>
              <a:buNone/>
            </a:pPr>
            <a:endParaRPr lang="en-GB" sz="2800" b="1" dirty="0">
              <a:latin typeface="Arial" pitchFamily="34" charset="0"/>
              <a:cs typeface="Arial" pitchFamily="34" charset="0"/>
            </a:endParaRPr>
          </a:p>
          <a:p>
            <a:pPr eaLnBrk="1" hangingPunct="1">
              <a:buFont typeface="Wingdings" pitchFamily="2" charset="2"/>
              <a:buNone/>
            </a:pPr>
            <a:r>
              <a:rPr lang="en-GB" b="1" dirty="0">
                <a:latin typeface="Arial" pitchFamily="34" charset="0"/>
                <a:cs typeface="Arial" pitchFamily="34" charset="0"/>
              </a:rPr>
              <a:t>Reminder: </a:t>
            </a:r>
          </a:p>
          <a:p>
            <a:pPr eaLnBrk="1" hangingPunct="1">
              <a:buFont typeface="Wingdings" pitchFamily="2" charset="2"/>
              <a:buNone/>
            </a:pPr>
            <a:r>
              <a:rPr lang="en-GB" b="1" dirty="0">
                <a:latin typeface="Arial" pitchFamily="34" charset="0"/>
                <a:cs typeface="Arial" pitchFamily="34" charset="0"/>
              </a:rPr>
              <a:t>The combination of AC and CC should be  avoided</a:t>
            </a:r>
          </a:p>
        </p:txBody>
      </p:sp>
      <p:sp>
        <p:nvSpPr>
          <p:cNvPr id="6"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a:r>
              <a:rPr lang="en-GB" sz="4000" b="1" dirty="0"/>
              <a:t>Non Main Station </a:t>
            </a:r>
            <a:r>
              <a:rPr lang="en-GB" sz="4000" b="1" dirty="0" err="1"/>
              <a:t>Callsign</a:t>
            </a:r>
            <a:r>
              <a:rPr lang="en-GB" sz="4000" b="1" dirty="0"/>
              <a:t> examples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683568" y="1700808"/>
            <a:ext cx="8229600" cy="3933384"/>
          </a:xfrm>
        </p:spPr>
        <p:txBody>
          <a:bodyPr/>
          <a:lstStyle/>
          <a:p>
            <a:pPr eaLnBrk="1" hangingPunct="1">
              <a:buClr>
                <a:srgbClr val="FFFF00"/>
              </a:buClr>
              <a:buNone/>
            </a:pPr>
            <a:r>
              <a:rPr lang="en-GB" b="1" dirty="0">
                <a:latin typeface="Arial" charset="0"/>
              </a:rPr>
              <a:t>These are used for:</a:t>
            </a:r>
          </a:p>
          <a:p>
            <a:pPr eaLnBrk="1" hangingPunct="1">
              <a:buClr>
                <a:srgbClr val="FFFF00"/>
              </a:buClr>
            </a:pPr>
            <a:endParaRPr lang="en-GB" sz="1000" b="1" dirty="0">
              <a:latin typeface="Arial" charset="0"/>
            </a:endParaRPr>
          </a:p>
          <a:p>
            <a:pPr eaLnBrk="1" hangingPunct="1">
              <a:buClr>
                <a:srgbClr val="FFFF00"/>
              </a:buClr>
            </a:pPr>
            <a:r>
              <a:rPr lang="en-GB" b="1" dirty="0">
                <a:latin typeface="Arial" charset="0"/>
              </a:rPr>
              <a:t>The ease of sending</a:t>
            </a:r>
          </a:p>
          <a:p>
            <a:pPr eaLnBrk="1" hangingPunct="1">
              <a:buClr>
                <a:srgbClr val="FFFF00"/>
              </a:buClr>
            </a:pPr>
            <a:r>
              <a:rPr lang="en-GB" b="1" dirty="0">
                <a:latin typeface="Arial" charset="0"/>
              </a:rPr>
              <a:t>To speed up sending </a:t>
            </a:r>
          </a:p>
          <a:p>
            <a:pPr eaLnBrk="1" hangingPunct="1">
              <a:buClr>
                <a:srgbClr val="FFFF00"/>
              </a:buClr>
            </a:pPr>
            <a:r>
              <a:rPr lang="en-GB" b="1" dirty="0">
                <a:latin typeface="Arial" charset="0"/>
              </a:rPr>
              <a:t>Used when instructed</a:t>
            </a:r>
          </a:p>
          <a:p>
            <a:pPr eaLnBrk="1" hangingPunct="1">
              <a:buClr>
                <a:srgbClr val="FFFF00"/>
              </a:buClr>
              <a:buNone/>
            </a:pPr>
            <a:endParaRPr lang="en-GB" b="1" dirty="0">
              <a:latin typeface="Arial" charset="0"/>
            </a:endParaRPr>
          </a:p>
          <a:p>
            <a:pPr eaLnBrk="1" hangingPunct="1">
              <a:buClr>
                <a:srgbClr val="FFFF00"/>
              </a:buClr>
              <a:buNone/>
            </a:pPr>
            <a:r>
              <a:rPr lang="en-GB" b="1" dirty="0">
                <a:latin typeface="Arial" charset="0"/>
              </a:rPr>
              <a:t>Abbreviated </a:t>
            </a:r>
            <a:r>
              <a:rPr lang="en-GB" b="1" dirty="0" err="1">
                <a:latin typeface="Arial" charset="0"/>
              </a:rPr>
              <a:t>Callsigns</a:t>
            </a:r>
            <a:r>
              <a:rPr lang="en-GB" b="1" dirty="0">
                <a:latin typeface="Arial" charset="0"/>
              </a:rPr>
              <a:t> should not be used:</a:t>
            </a:r>
          </a:p>
          <a:p>
            <a:pPr eaLnBrk="1" hangingPunct="1">
              <a:buClr>
                <a:srgbClr val="FFFF00"/>
              </a:buClr>
              <a:buNone/>
            </a:pPr>
            <a:endParaRPr lang="en-GB" sz="1000" b="1" dirty="0">
              <a:latin typeface="Arial" charset="0"/>
            </a:endParaRPr>
          </a:p>
          <a:p>
            <a:pPr eaLnBrk="1" hangingPunct="1">
              <a:buClr>
                <a:srgbClr val="FFFF00"/>
              </a:buClr>
            </a:pPr>
            <a:r>
              <a:rPr lang="en-GB" b="1" dirty="0">
                <a:latin typeface="Arial" charset="0"/>
              </a:rPr>
              <a:t>If conditions are poor</a:t>
            </a:r>
          </a:p>
          <a:p>
            <a:pPr eaLnBrk="1" hangingPunct="1">
              <a:buClr>
                <a:srgbClr val="FFFF00"/>
              </a:buClr>
            </a:pPr>
            <a:r>
              <a:rPr lang="en-GB" b="1" dirty="0">
                <a:latin typeface="Arial" charset="0"/>
              </a:rPr>
              <a:t>If there is a risk of duplication</a:t>
            </a:r>
          </a:p>
        </p:txBody>
      </p:sp>
      <p:sp>
        <p:nvSpPr>
          <p:cNvPr id="6"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a:r>
              <a:rPr lang="en-GB" sz="4400" b="1" dirty="0"/>
              <a:t>Abbreviated </a:t>
            </a:r>
            <a:r>
              <a:rPr lang="en-GB" sz="4400" b="1" dirty="0" err="1"/>
              <a:t>Callsigns</a:t>
            </a:r>
            <a:endParaRPr lang="en-GB"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5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ChangeArrowheads="1"/>
          </p:cNvSpPr>
          <p:nvPr/>
        </p:nvSpPr>
        <p:spPr bwMode="auto">
          <a:xfrm>
            <a:off x="1065213" y="2205038"/>
            <a:ext cx="7772400" cy="4114800"/>
          </a:xfrm>
          <a:prstGeom prst="rect">
            <a:avLst/>
          </a:prstGeom>
          <a:noFill/>
          <a:ln w="9525">
            <a:noFill/>
            <a:miter lim="800000"/>
            <a:headEnd/>
            <a:tailEnd/>
          </a:ln>
          <a:effectLst/>
        </p:spPr>
        <p:txBody>
          <a:bodyPr lIns="92075" tIns="46038" rIns="92075" bIns="46038"/>
          <a:lstStyle/>
          <a:p>
            <a:pPr marL="342900" indent="-342900" algn="l" eaLnBrk="1" hangingPunct="1">
              <a:spcBef>
                <a:spcPct val="20000"/>
              </a:spcBef>
              <a:buClr>
                <a:srgbClr val="FFFF00"/>
              </a:buClr>
              <a:buSzPct val="60000"/>
              <a:buFont typeface="Wingdings" pitchFamily="2" charset="2"/>
              <a:buChar char="u"/>
            </a:pPr>
            <a:r>
              <a:rPr lang="en-GB" sz="3200" b="1" dirty="0">
                <a:solidFill>
                  <a:srgbClr val="FFFF00"/>
                </a:solidFill>
                <a:latin typeface="Arial" pitchFamily="34" charset="0"/>
                <a:cs typeface="Arial" pitchFamily="34" charset="0"/>
              </a:rPr>
              <a:t>  </a:t>
            </a:r>
            <a:r>
              <a:rPr lang="en-GB" sz="3200" b="1" dirty="0">
                <a:latin typeface="Arial" pitchFamily="34" charset="0"/>
                <a:cs typeface="Arial" pitchFamily="34" charset="0"/>
              </a:rPr>
              <a:t>The Sender</a:t>
            </a:r>
          </a:p>
          <a:p>
            <a:pPr marL="342900" indent="-342900" algn="l" eaLnBrk="1" hangingPunct="1">
              <a:spcBef>
                <a:spcPct val="20000"/>
              </a:spcBef>
              <a:buClr>
                <a:srgbClr val="FFFF00"/>
              </a:buClr>
              <a:buSzPct val="60000"/>
              <a:buFont typeface="Wingdings" pitchFamily="2" charset="2"/>
              <a:buChar char="u"/>
            </a:pPr>
            <a:endParaRPr lang="en-GB" sz="3200" b="1" dirty="0">
              <a:latin typeface="Arial" pitchFamily="34" charset="0"/>
              <a:cs typeface="Arial" pitchFamily="34" charset="0"/>
            </a:endParaRPr>
          </a:p>
          <a:p>
            <a:pPr marL="342900" indent="-342900" algn="l" eaLnBrk="1" hangingPunct="1">
              <a:spcBef>
                <a:spcPct val="20000"/>
              </a:spcBef>
              <a:buClr>
                <a:srgbClr val="FFFF00"/>
              </a:buClr>
              <a:buSzPct val="60000"/>
              <a:buFont typeface="Wingdings" pitchFamily="2" charset="2"/>
              <a:buChar char="u"/>
            </a:pPr>
            <a:r>
              <a:rPr lang="en-GB" sz="3200" b="1" dirty="0">
                <a:latin typeface="Arial" pitchFamily="34" charset="0"/>
                <a:cs typeface="Arial" pitchFamily="34" charset="0"/>
              </a:rPr>
              <a:t>  The Listeners</a:t>
            </a:r>
          </a:p>
          <a:p>
            <a:pPr marL="342900" indent="-342900" algn="l" eaLnBrk="1" hangingPunct="1">
              <a:spcBef>
                <a:spcPct val="20000"/>
              </a:spcBef>
              <a:buClr>
                <a:srgbClr val="FFFF00"/>
              </a:buClr>
              <a:buSzPct val="60000"/>
              <a:buFont typeface="Wingdings" pitchFamily="2" charset="2"/>
              <a:buChar char="u"/>
            </a:pPr>
            <a:endParaRPr lang="en-GB" sz="3200" b="1" dirty="0">
              <a:latin typeface="Arial" pitchFamily="34" charset="0"/>
              <a:cs typeface="Arial" pitchFamily="34" charset="0"/>
            </a:endParaRPr>
          </a:p>
          <a:p>
            <a:pPr marL="342900" indent="-342900" algn="l" eaLnBrk="1" hangingPunct="1">
              <a:spcBef>
                <a:spcPct val="20000"/>
              </a:spcBef>
              <a:buClr>
                <a:srgbClr val="FFFF00"/>
              </a:buClr>
              <a:buSzPct val="60000"/>
              <a:buFont typeface="Wingdings" pitchFamily="2" charset="2"/>
              <a:buChar char="u"/>
            </a:pPr>
            <a:r>
              <a:rPr lang="en-GB" sz="3200" b="1" dirty="0">
                <a:latin typeface="Arial" pitchFamily="34" charset="0"/>
                <a:cs typeface="Arial" pitchFamily="34" charset="0"/>
              </a:rPr>
              <a:t>  The Interceptors</a:t>
            </a:r>
            <a:endParaRPr lang="en-US" sz="3200" b="1" dirty="0">
              <a:latin typeface="Arial" pitchFamily="34" charset="0"/>
              <a:cs typeface="Arial" pitchFamily="34" charset="0"/>
            </a:endParaRPr>
          </a:p>
        </p:txBody>
      </p:sp>
      <p:sp>
        <p:nvSpPr>
          <p:cNvPr id="4" name="Rectangle 2"/>
          <p:cNvSpPr>
            <a:spLocks noChangeArrowheads="1"/>
          </p:cNvSpPr>
          <p:nvPr/>
        </p:nvSpPr>
        <p:spPr bwMode="auto">
          <a:xfrm>
            <a:off x="0" y="548680"/>
            <a:ext cx="9144000" cy="750912"/>
          </a:xfrm>
          <a:prstGeom prst="rect">
            <a:avLst/>
          </a:prstGeom>
          <a:noFill/>
          <a:ln w="9525">
            <a:noFill/>
            <a:miter lim="800000"/>
            <a:headEnd/>
            <a:tailEnd/>
          </a:ln>
          <a:effectLst/>
        </p:spPr>
        <p:txBody>
          <a:bodyPr lIns="92075" tIns="46038" rIns="92075" bIns="46038" anchor="b"/>
          <a:lstStyle/>
          <a:p>
            <a:pPr algn="ctr" eaLnBrk="1" hangingPunct="1">
              <a:spcBef>
                <a:spcPct val="0"/>
              </a:spcBef>
            </a:pPr>
            <a:r>
              <a:rPr lang="en-GB" sz="4400" b="1" dirty="0"/>
              <a:t>Security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Custom Design">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1182</TotalTime>
  <Words>2464</Words>
  <Application>Microsoft Office PowerPoint</Application>
  <PresentationFormat>On-screen Show (4:3)</PresentationFormat>
  <Paragraphs>520</Paragraphs>
  <Slides>31</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Arial Rounded MT Bold</vt:lpstr>
      <vt:lpstr>Arial Unicode MS</vt:lpstr>
      <vt:lpstr>Monotype Sorts</vt:lpstr>
      <vt:lpstr>Tahoma</vt:lpstr>
      <vt:lpstr>Wingdings</vt:lpstr>
      <vt:lpstr>Wingdings 2</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2 Use of Microphone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vector>
  </TitlesOfParts>
  <Company>Ministry of Defence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MonkD504</dc:creator>
  <cp:lastModifiedBy>1871 (Rugeley) Sqn ATC Officer Commanding (Grocott, Tom Flt Lt)</cp:lastModifiedBy>
  <cp:revision>75</cp:revision>
  <dcterms:created xsi:type="dcterms:W3CDTF">2011-07-15T10:12:05Z</dcterms:created>
  <dcterms:modified xsi:type="dcterms:W3CDTF">2018-01-13T21:34:54Z</dcterms:modified>
</cp:coreProperties>
</file>